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76" r:id="rId3"/>
    <p:sldId id="256" r:id="rId4"/>
    <p:sldId id="257" r:id="rId5"/>
    <p:sldId id="264" r:id="rId6"/>
    <p:sldId id="263" r:id="rId7"/>
    <p:sldId id="260" r:id="rId8"/>
    <p:sldId id="261" r:id="rId9"/>
    <p:sldId id="267" r:id="rId10"/>
    <p:sldId id="259" r:id="rId11"/>
    <p:sldId id="262" r:id="rId12"/>
    <p:sldId id="258" r:id="rId13"/>
    <p:sldId id="278" r:id="rId14"/>
    <p:sldId id="275" r:id="rId15"/>
    <p:sldId id="269" r:id="rId16"/>
    <p:sldId id="273" r:id="rId17"/>
    <p:sldId id="268" r:id="rId18"/>
    <p:sldId id="271" r:id="rId19"/>
    <p:sldId id="277" r:id="rId20"/>
    <p:sldId id="27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2" autoAdjust="0"/>
    <p:restoredTop sz="86376" autoAdjust="0"/>
  </p:normalViewPr>
  <p:slideViewPr>
    <p:cSldViewPr>
      <p:cViewPr>
        <p:scale>
          <a:sx n="70" d="100"/>
          <a:sy n="70" d="100"/>
        </p:scale>
        <p:origin x="-1747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2D431-4F2E-4CC8-81E7-5696F61D9649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D35E-F677-4258-9EA7-FA7589817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 Unusual Occultation….</a:t>
            </a: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or was it a Grazing Occultation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89514"/>
            <a:ext cx="4343400" cy="295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97562"/>
            <a:ext cx="1324656" cy="11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output_ow0S5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46" y="609600"/>
            <a:ext cx="976673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066800"/>
            <a:ext cx="457200" cy="134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.</a:t>
            </a:r>
            <a:endParaRPr lang="en-US" sz="6600" dirty="0"/>
          </a:p>
        </p:txBody>
      </p:sp>
      <p:sp>
        <p:nvSpPr>
          <p:cNvPr id="7" name="Oval 6"/>
          <p:cNvSpPr/>
          <p:nvPr/>
        </p:nvSpPr>
        <p:spPr>
          <a:xfrm>
            <a:off x="5410200" y="3581400"/>
            <a:ext cx="3124200" cy="2895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5000" decel="2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875 -0.28889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9" y="990600"/>
            <a:ext cx="8318881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95800" y="762000"/>
            <a:ext cx="1447800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5798" y="316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arc minute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24700" y="1535668"/>
            <a:ext cx="34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369628" y="1349830"/>
            <a:ext cx="0" cy="28303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0" y="3970791"/>
            <a:ext cx="2468896" cy="250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output_xOVU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199"/>
            <a:ext cx="7307262" cy="561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77322"/>
            <a:ext cx="7162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i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              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ZC 3333  is a multiple star !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05543"/>
            <a:ext cx="4470655" cy="445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77322"/>
            <a:ext cx="7162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ZC 3333  data from  the WDS:</a:t>
            </a:r>
          </a:p>
          <a:p>
            <a:endParaRPr lang="en-US" sz="2800" b="1" dirty="0"/>
          </a:p>
          <a:p>
            <a:r>
              <a:rPr lang="de-DE" b="1" dirty="0" smtClean="0">
                <a:solidFill>
                  <a:srgbClr val="FFFF00"/>
                </a:solidFill>
              </a:rPr>
              <a:t>STF2935 AB    </a:t>
            </a:r>
            <a:r>
              <a:rPr lang="de-DE" b="1" dirty="0">
                <a:solidFill>
                  <a:srgbClr val="FFFF00"/>
                </a:solidFill>
              </a:rPr>
              <a:t>1782 </a:t>
            </a:r>
            <a:r>
              <a:rPr lang="de-DE" b="1" dirty="0" smtClean="0">
                <a:solidFill>
                  <a:srgbClr val="FFFF00"/>
                </a:solidFill>
              </a:rPr>
              <a:t> 2012  </a:t>
            </a:r>
            <a:r>
              <a:rPr lang="de-DE" b="1" dirty="0">
                <a:solidFill>
                  <a:srgbClr val="FFFF00"/>
                </a:solidFill>
              </a:rPr>
              <a:t>108 </a:t>
            </a:r>
            <a:r>
              <a:rPr lang="de-DE" b="1" dirty="0" smtClean="0">
                <a:solidFill>
                  <a:srgbClr val="FFFF00"/>
                </a:solidFill>
              </a:rPr>
              <a:t>  311  306     3.0   </a:t>
            </a:r>
            <a:r>
              <a:rPr lang="de-DE" b="1" dirty="0">
                <a:solidFill>
                  <a:srgbClr val="FFFF00"/>
                </a:solidFill>
              </a:rPr>
              <a:t>2.4  </a:t>
            </a:r>
            <a:r>
              <a:rPr lang="de-DE" b="1" dirty="0" smtClean="0">
                <a:solidFill>
                  <a:srgbClr val="FFFF00"/>
                </a:solidFill>
              </a:rPr>
              <a:t> 6.79   7.88</a:t>
            </a:r>
          </a:p>
          <a:p>
            <a:r>
              <a:rPr lang="en-US" b="1" dirty="0" smtClean="0"/>
              <a:t>STF2935 AC    </a:t>
            </a:r>
            <a:r>
              <a:rPr lang="en-US" b="1" dirty="0"/>
              <a:t>1892 </a:t>
            </a:r>
            <a:r>
              <a:rPr lang="en-US" b="1" dirty="0" smtClean="0"/>
              <a:t> 2000       9   </a:t>
            </a:r>
            <a:r>
              <a:rPr lang="en-US" b="1" dirty="0"/>
              <a:t>358 </a:t>
            </a:r>
            <a:r>
              <a:rPr lang="en-US" b="1" dirty="0" smtClean="0"/>
              <a:t> 357  </a:t>
            </a:r>
            <a:r>
              <a:rPr lang="en-US" b="1" dirty="0"/>
              <a:t>70.0  70.1  6.79 </a:t>
            </a:r>
            <a:r>
              <a:rPr lang="en-US" b="1" dirty="0" smtClean="0"/>
              <a:t> 11.37</a:t>
            </a:r>
          </a:p>
          <a:p>
            <a:r>
              <a:rPr lang="it-IT" b="1" dirty="0" smtClean="0"/>
              <a:t>STF2935 AD    1913 </a:t>
            </a:r>
            <a:r>
              <a:rPr lang="it-IT" b="1" dirty="0"/>
              <a:t>2000    </a:t>
            </a:r>
            <a:r>
              <a:rPr lang="it-IT" b="1" dirty="0" smtClean="0"/>
              <a:t>   7   277  277  </a:t>
            </a:r>
            <a:r>
              <a:rPr lang="it-IT" b="1" dirty="0"/>
              <a:t>77.2  74.4  6.79 </a:t>
            </a:r>
            <a:r>
              <a:rPr lang="it-IT" b="1" dirty="0" smtClean="0"/>
              <a:t> 14.17</a:t>
            </a:r>
            <a:endParaRPr lang="en-US" b="1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sz="2800" b="1" dirty="0"/>
          </a:p>
          <a:p>
            <a:pPr marL="457200" indent="-457200">
              <a:buFont typeface="Wingdings" pitchFamily="2" charset="2"/>
              <a:buChar char="§"/>
            </a:pP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4330700" y="2476500"/>
            <a:ext cx="76200" cy="703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1066800"/>
            <a:ext cx="463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Dates                       PA°             Sep″         Mag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98" y="49619"/>
            <a:ext cx="1889639" cy="203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17131" y="294639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9868" y="3615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16" y="2476500"/>
            <a:ext cx="5444755" cy="43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84172" y="481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4583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64084" y="43869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8672" y="2793995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910944" y="2601684"/>
            <a:ext cx="0" cy="28303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171898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OCCULT -  1:07:26 </a:t>
            </a:r>
            <a:r>
              <a:rPr lang="en-US" sz="2400" dirty="0"/>
              <a:t>UT, 6 seconds earlier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5942" y="1633563"/>
            <a:ext cx="5146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LOW - 1:07:33 </a:t>
            </a:r>
            <a:r>
              <a:rPr lang="en-US" sz="2400" dirty="0"/>
              <a:t>UT, only 1.0 second later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60960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Deming &amp; Son -  -  1:07:32 UT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36" y="2285594"/>
            <a:ext cx="4472668" cy="43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654640" cy="61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9314" y="362571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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2253" y="4680858"/>
            <a:ext cx="126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sym typeface="Wingdings"/>
              </a:rPr>
              <a:t>          </a:t>
            </a:r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sym typeface="Wingdings"/>
              </a:rPr>
              <a:t>Call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 Black" pitchFamily="34" charset="0"/>
                <a:sym typeface="Wingdings"/>
              </a:rPr>
              <a:t>Dunham</a:t>
            </a:r>
            <a:endParaRPr lang="en-U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8600" y="2015067"/>
            <a:ext cx="8458200" cy="7159309"/>
            <a:chOff x="3810000" y="1984691"/>
            <a:chExt cx="8458200" cy="7159309"/>
          </a:xfrm>
        </p:grpSpPr>
        <p:sp>
          <p:nvSpPr>
            <p:cNvPr id="10" name="Oval 9"/>
            <p:cNvSpPr/>
            <p:nvPr/>
          </p:nvSpPr>
          <p:spPr>
            <a:xfrm>
              <a:off x="4876800" y="2667000"/>
              <a:ext cx="7391400" cy="647700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15208">
              <a:off x="3810000" y="1984691"/>
              <a:ext cx="4148137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Oval 7"/>
          <p:cNvSpPr/>
          <p:nvPr/>
        </p:nvSpPr>
        <p:spPr>
          <a:xfrm rot="771877">
            <a:off x="3330148" y="1822997"/>
            <a:ext cx="125730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771877">
            <a:off x="3475115" y="1758403"/>
            <a:ext cx="114300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771877">
            <a:off x="3475115" y="1758403"/>
            <a:ext cx="114300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771877">
            <a:off x="3330148" y="1822997"/>
            <a:ext cx="125730" cy="114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8275833">
            <a:off x="1538941" y="1410144"/>
            <a:ext cx="10793695" cy="4602927"/>
          </a:xfrm>
          <a:custGeom>
            <a:avLst/>
            <a:gdLst>
              <a:gd name="connsiteX0" fmla="*/ 118533 w 10793695"/>
              <a:gd name="connsiteY0" fmla="*/ 0 h 4614333"/>
              <a:gd name="connsiteX1" fmla="*/ 127000 w 10793695"/>
              <a:gd name="connsiteY1" fmla="*/ 135466 h 4614333"/>
              <a:gd name="connsiteX2" fmla="*/ 143933 w 10793695"/>
              <a:gd name="connsiteY2" fmla="*/ 262466 h 4614333"/>
              <a:gd name="connsiteX3" fmla="*/ 152400 w 10793695"/>
              <a:gd name="connsiteY3" fmla="*/ 287866 h 4614333"/>
              <a:gd name="connsiteX4" fmla="*/ 160866 w 10793695"/>
              <a:gd name="connsiteY4" fmla="*/ 338666 h 4614333"/>
              <a:gd name="connsiteX5" fmla="*/ 177800 w 10793695"/>
              <a:gd name="connsiteY5" fmla="*/ 372533 h 4614333"/>
              <a:gd name="connsiteX6" fmla="*/ 186266 w 10793695"/>
              <a:gd name="connsiteY6" fmla="*/ 423333 h 4614333"/>
              <a:gd name="connsiteX7" fmla="*/ 194733 w 10793695"/>
              <a:gd name="connsiteY7" fmla="*/ 448733 h 4614333"/>
              <a:gd name="connsiteX8" fmla="*/ 203200 w 10793695"/>
              <a:gd name="connsiteY8" fmla="*/ 482600 h 4614333"/>
              <a:gd name="connsiteX9" fmla="*/ 228600 w 10793695"/>
              <a:gd name="connsiteY9" fmla="*/ 499533 h 4614333"/>
              <a:gd name="connsiteX10" fmla="*/ 287866 w 10793695"/>
              <a:gd name="connsiteY10" fmla="*/ 558800 h 4614333"/>
              <a:gd name="connsiteX11" fmla="*/ 355600 w 10793695"/>
              <a:gd name="connsiteY11" fmla="*/ 541866 h 4614333"/>
              <a:gd name="connsiteX12" fmla="*/ 397933 w 10793695"/>
              <a:gd name="connsiteY12" fmla="*/ 499533 h 4614333"/>
              <a:gd name="connsiteX13" fmla="*/ 423333 w 10793695"/>
              <a:gd name="connsiteY13" fmla="*/ 474133 h 4614333"/>
              <a:gd name="connsiteX14" fmla="*/ 440266 w 10793695"/>
              <a:gd name="connsiteY14" fmla="*/ 423333 h 4614333"/>
              <a:gd name="connsiteX15" fmla="*/ 448733 w 10793695"/>
              <a:gd name="connsiteY15" fmla="*/ 397933 h 4614333"/>
              <a:gd name="connsiteX16" fmla="*/ 474133 w 10793695"/>
              <a:gd name="connsiteY16" fmla="*/ 448733 h 4614333"/>
              <a:gd name="connsiteX17" fmla="*/ 499533 w 10793695"/>
              <a:gd name="connsiteY17" fmla="*/ 465666 h 4614333"/>
              <a:gd name="connsiteX18" fmla="*/ 508000 w 10793695"/>
              <a:gd name="connsiteY18" fmla="*/ 491066 h 4614333"/>
              <a:gd name="connsiteX19" fmla="*/ 550333 w 10793695"/>
              <a:gd name="connsiteY19" fmla="*/ 541866 h 4614333"/>
              <a:gd name="connsiteX20" fmla="*/ 575733 w 10793695"/>
              <a:gd name="connsiteY20" fmla="*/ 550333 h 4614333"/>
              <a:gd name="connsiteX21" fmla="*/ 601133 w 10793695"/>
              <a:gd name="connsiteY21" fmla="*/ 567266 h 4614333"/>
              <a:gd name="connsiteX22" fmla="*/ 609600 w 10793695"/>
              <a:gd name="connsiteY22" fmla="*/ 592666 h 4614333"/>
              <a:gd name="connsiteX23" fmla="*/ 702733 w 10793695"/>
              <a:gd name="connsiteY23" fmla="*/ 601133 h 4614333"/>
              <a:gd name="connsiteX24" fmla="*/ 719666 w 10793695"/>
              <a:gd name="connsiteY24" fmla="*/ 575733 h 4614333"/>
              <a:gd name="connsiteX25" fmla="*/ 728133 w 10793695"/>
              <a:gd name="connsiteY25" fmla="*/ 635000 h 4614333"/>
              <a:gd name="connsiteX26" fmla="*/ 762000 w 10793695"/>
              <a:gd name="connsiteY26" fmla="*/ 685800 h 4614333"/>
              <a:gd name="connsiteX27" fmla="*/ 787400 w 10793695"/>
              <a:gd name="connsiteY27" fmla="*/ 736600 h 4614333"/>
              <a:gd name="connsiteX28" fmla="*/ 829733 w 10793695"/>
              <a:gd name="connsiteY28" fmla="*/ 829733 h 4614333"/>
              <a:gd name="connsiteX29" fmla="*/ 897466 w 10793695"/>
              <a:gd name="connsiteY29" fmla="*/ 821266 h 4614333"/>
              <a:gd name="connsiteX30" fmla="*/ 939800 w 10793695"/>
              <a:gd name="connsiteY30" fmla="*/ 787400 h 4614333"/>
              <a:gd name="connsiteX31" fmla="*/ 965200 w 10793695"/>
              <a:gd name="connsiteY31" fmla="*/ 778933 h 4614333"/>
              <a:gd name="connsiteX32" fmla="*/ 990600 w 10793695"/>
              <a:gd name="connsiteY32" fmla="*/ 762000 h 4614333"/>
              <a:gd name="connsiteX33" fmla="*/ 1041400 w 10793695"/>
              <a:gd name="connsiteY33" fmla="*/ 812800 h 4614333"/>
              <a:gd name="connsiteX34" fmla="*/ 1066800 w 10793695"/>
              <a:gd name="connsiteY34" fmla="*/ 855133 h 4614333"/>
              <a:gd name="connsiteX35" fmla="*/ 1083733 w 10793695"/>
              <a:gd name="connsiteY35" fmla="*/ 948266 h 4614333"/>
              <a:gd name="connsiteX36" fmla="*/ 1100666 w 10793695"/>
              <a:gd name="connsiteY36" fmla="*/ 973666 h 4614333"/>
              <a:gd name="connsiteX37" fmla="*/ 1126066 w 10793695"/>
              <a:gd name="connsiteY37" fmla="*/ 1075266 h 4614333"/>
              <a:gd name="connsiteX38" fmla="*/ 1134533 w 10793695"/>
              <a:gd name="connsiteY38" fmla="*/ 1100666 h 4614333"/>
              <a:gd name="connsiteX39" fmla="*/ 1143000 w 10793695"/>
              <a:gd name="connsiteY39" fmla="*/ 1126066 h 4614333"/>
              <a:gd name="connsiteX40" fmla="*/ 1159933 w 10793695"/>
              <a:gd name="connsiteY40" fmla="*/ 1143000 h 4614333"/>
              <a:gd name="connsiteX41" fmla="*/ 1168400 w 10793695"/>
              <a:gd name="connsiteY41" fmla="*/ 1168400 h 4614333"/>
              <a:gd name="connsiteX42" fmla="*/ 1202266 w 10793695"/>
              <a:gd name="connsiteY42" fmla="*/ 1219200 h 4614333"/>
              <a:gd name="connsiteX43" fmla="*/ 1219200 w 10793695"/>
              <a:gd name="connsiteY43" fmla="*/ 1270000 h 4614333"/>
              <a:gd name="connsiteX44" fmla="*/ 1261533 w 10793695"/>
              <a:gd name="connsiteY44" fmla="*/ 1329266 h 4614333"/>
              <a:gd name="connsiteX45" fmla="*/ 1303866 w 10793695"/>
              <a:gd name="connsiteY45" fmla="*/ 1371600 h 4614333"/>
              <a:gd name="connsiteX46" fmla="*/ 1320800 w 10793695"/>
              <a:gd name="connsiteY46" fmla="*/ 1397000 h 4614333"/>
              <a:gd name="connsiteX47" fmla="*/ 1371600 w 10793695"/>
              <a:gd name="connsiteY47" fmla="*/ 1413933 h 4614333"/>
              <a:gd name="connsiteX48" fmla="*/ 1447800 w 10793695"/>
              <a:gd name="connsiteY48" fmla="*/ 1405466 h 4614333"/>
              <a:gd name="connsiteX49" fmla="*/ 1473200 w 10793695"/>
              <a:gd name="connsiteY49" fmla="*/ 1380066 h 4614333"/>
              <a:gd name="connsiteX50" fmla="*/ 1498600 w 10793695"/>
              <a:gd name="connsiteY50" fmla="*/ 1329266 h 4614333"/>
              <a:gd name="connsiteX51" fmla="*/ 1507066 w 10793695"/>
              <a:gd name="connsiteY51" fmla="*/ 1270000 h 4614333"/>
              <a:gd name="connsiteX52" fmla="*/ 1532466 w 10793695"/>
              <a:gd name="connsiteY52" fmla="*/ 1278466 h 4614333"/>
              <a:gd name="connsiteX53" fmla="*/ 1549400 w 10793695"/>
              <a:gd name="connsiteY53" fmla="*/ 1303866 h 4614333"/>
              <a:gd name="connsiteX54" fmla="*/ 1574800 w 10793695"/>
              <a:gd name="connsiteY54" fmla="*/ 1320800 h 4614333"/>
              <a:gd name="connsiteX55" fmla="*/ 1600200 w 10793695"/>
              <a:gd name="connsiteY55" fmla="*/ 1346200 h 4614333"/>
              <a:gd name="connsiteX56" fmla="*/ 1651000 w 10793695"/>
              <a:gd name="connsiteY56" fmla="*/ 1413933 h 4614333"/>
              <a:gd name="connsiteX57" fmla="*/ 1710266 w 10793695"/>
              <a:gd name="connsiteY57" fmla="*/ 1481666 h 4614333"/>
              <a:gd name="connsiteX58" fmla="*/ 1727200 w 10793695"/>
              <a:gd name="connsiteY58" fmla="*/ 1507066 h 4614333"/>
              <a:gd name="connsiteX59" fmla="*/ 1744133 w 10793695"/>
              <a:gd name="connsiteY59" fmla="*/ 1557866 h 4614333"/>
              <a:gd name="connsiteX60" fmla="*/ 1778000 w 10793695"/>
              <a:gd name="connsiteY60" fmla="*/ 1591733 h 4614333"/>
              <a:gd name="connsiteX61" fmla="*/ 1794933 w 10793695"/>
              <a:gd name="connsiteY61" fmla="*/ 1617133 h 4614333"/>
              <a:gd name="connsiteX62" fmla="*/ 1820333 w 10793695"/>
              <a:gd name="connsiteY62" fmla="*/ 1634066 h 4614333"/>
              <a:gd name="connsiteX63" fmla="*/ 1837266 w 10793695"/>
              <a:gd name="connsiteY63" fmla="*/ 1651000 h 4614333"/>
              <a:gd name="connsiteX64" fmla="*/ 1871133 w 10793695"/>
              <a:gd name="connsiteY64" fmla="*/ 1701800 h 4614333"/>
              <a:gd name="connsiteX65" fmla="*/ 1896533 w 10793695"/>
              <a:gd name="connsiteY65" fmla="*/ 1710266 h 4614333"/>
              <a:gd name="connsiteX66" fmla="*/ 1913466 w 10793695"/>
              <a:gd name="connsiteY66" fmla="*/ 1684866 h 4614333"/>
              <a:gd name="connsiteX67" fmla="*/ 2040466 w 10793695"/>
              <a:gd name="connsiteY67" fmla="*/ 1676400 h 4614333"/>
              <a:gd name="connsiteX68" fmla="*/ 2057400 w 10793695"/>
              <a:gd name="connsiteY68" fmla="*/ 1701800 h 4614333"/>
              <a:gd name="connsiteX69" fmla="*/ 2074333 w 10793695"/>
              <a:gd name="connsiteY69" fmla="*/ 1761066 h 4614333"/>
              <a:gd name="connsiteX70" fmla="*/ 2091266 w 10793695"/>
              <a:gd name="connsiteY70" fmla="*/ 1786466 h 4614333"/>
              <a:gd name="connsiteX71" fmla="*/ 2099733 w 10793695"/>
              <a:gd name="connsiteY71" fmla="*/ 1811866 h 4614333"/>
              <a:gd name="connsiteX72" fmla="*/ 2150533 w 10793695"/>
              <a:gd name="connsiteY72" fmla="*/ 1845733 h 4614333"/>
              <a:gd name="connsiteX73" fmla="*/ 2235200 w 10793695"/>
              <a:gd name="connsiteY73" fmla="*/ 1913466 h 4614333"/>
              <a:gd name="connsiteX74" fmla="*/ 2252133 w 10793695"/>
              <a:gd name="connsiteY74" fmla="*/ 1930400 h 4614333"/>
              <a:gd name="connsiteX75" fmla="*/ 2269066 w 10793695"/>
              <a:gd name="connsiteY75" fmla="*/ 1955800 h 4614333"/>
              <a:gd name="connsiteX76" fmla="*/ 2294466 w 10793695"/>
              <a:gd name="connsiteY76" fmla="*/ 1964266 h 4614333"/>
              <a:gd name="connsiteX77" fmla="*/ 2362200 w 10793695"/>
              <a:gd name="connsiteY77" fmla="*/ 1972733 h 4614333"/>
              <a:gd name="connsiteX78" fmla="*/ 2387600 w 10793695"/>
              <a:gd name="connsiteY78" fmla="*/ 1947333 h 4614333"/>
              <a:gd name="connsiteX79" fmla="*/ 2421466 w 10793695"/>
              <a:gd name="connsiteY79" fmla="*/ 1938866 h 4614333"/>
              <a:gd name="connsiteX80" fmla="*/ 2446866 w 10793695"/>
              <a:gd name="connsiteY80" fmla="*/ 1921933 h 4614333"/>
              <a:gd name="connsiteX81" fmla="*/ 2463800 w 10793695"/>
              <a:gd name="connsiteY81" fmla="*/ 1905000 h 4614333"/>
              <a:gd name="connsiteX82" fmla="*/ 2489200 w 10793695"/>
              <a:gd name="connsiteY82" fmla="*/ 1896533 h 4614333"/>
              <a:gd name="connsiteX83" fmla="*/ 2607733 w 10793695"/>
              <a:gd name="connsiteY83" fmla="*/ 1879600 h 4614333"/>
              <a:gd name="connsiteX84" fmla="*/ 2692400 w 10793695"/>
              <a:gd name="connsiteY84" fmla="*/ 1845733 h 4614333"/>
              <a:gd name="connsiteX85" fmla="*/ 2870200 w 10793695"/>
              <a:gd name="connsiteY85" fmla="*/ 1854200 h 4614333"/>
              <a:gd name="connsiteX86" fmla="*/ 2895600 w 10793695"/>
              <a:gd name="connsiteY86" fmla="*/ 1871133 h 4614333"/>
              <a:gd name="connsiteX87" fmla="*/ 2921000 w 10793695"/>
              <a:gd name="connsiteY87" fmla="*/ 1879600 h 4614333"/>
              <a:gd name="connsiteX88" fmla="*/ 2980266 w 10793695"/>
              <a:gd name="connsiteY88" fmla="*/ 1921933 h 4614333"/>
              <a:gd name="connsiteX89" fmla="*/ 3005666 w 10793695"/>
              <a:gd name="connsiteY89" fmla="*/ 1930400 h 4614333"/>
              <a:gd name="connsiteX90" fmla="*/ 3031066 w 10793695"/>
              <a:gd name="connsiteY90" fmla="*/ 1964266 h 4614333"/>
              <a:gd name="connsiteX91" fmla="*/ 3056466 w 10793695"/>
              <a:gd name="connsiteY91" fmla="*/ 1972733 h 4614333"/>
              <a:gd name="connsiteX92" fmla="*/ 3098800 w 10793695"/>
              <a:gd name="connsiteY92" fmla="*/ 1989666 h 4614333"/>
              <a:gd name="connsiteX93" fmla="*/ 3149600 w 10793695"/>
              <a:gd name="connsiteY93" fmla="*/ 2006600 h 4614333"/>
              <a:gd name="connsiteX94" fmla="*/ 3191933 w 10793695"/>
              <a:gd name="connsiteY94" fmla="*/ 2023533 h 4614333"/>
              <a:gd name="connsiteX95" fmla="*/ 3242733 w 10793695"/>
              <a:gd name="connsiteY95" fmla="*/ 2040466 h 4614333"/>
              <a:gd name="connsiteX96" fmla="*/ 3310466 w 10793695"/>
              <a:gd name="connsiteY96" fmla="*/ 2065866 h 4614333"/>
              <a:gd name="connsiteX97" fmla="*/ 3327400 w 10793695"/>
              <a:gd name="connsiteY97" fmla="*/ 2082800 h 4614333"/>
              <a:gd name="connsiteX98" fmla="*/ 3378200 w 10793695"/>
              <a:gd name="connsiteY98" fmla="*/ 2116666 h 4614333"/>
              <a:gd name="connsiteX99" fmla="*/ 3429000 w 10793695"/>
              <a:gd name="connsiteY99" fmla="*/ 2150533 h 4614333"/>
              <a:gd name="connsiteX100" fmla="*/ 3530600 w 10793695"/>
              <a:gd name="connsiteY100" fmla="*/ 2142066 h 4614333"/>
              <a:gd name="connsiteX101" fmla="*/ 3556000 w 10793695"/>
              <a:gd name="connsiteY101" fmla="*/ 2116666 h 4614333"/>
              <a:gd name="connsiteX102" fmla="*/ 3581400 w 10793695"/>
              <a:gd name="connsiteY102" fmla="*/ 2108200 h 4614333"/>
              <a:gd name="connsiteX103" fmla="*/ 3632200 w 10793695"/>
              <a:gd name="connsiteY103" fmla="*/ 2142066 h 4614333"/>
              <a:gd name="connsiteX104" fmla="*/ 3674533 w 10793695"/>
              <a:gd name="connsiteY104" fmla="*/ 2175933 h 4614333"/>
              <a:gd name="connsiteX105" fmla="*/ 3716866 w 10793695"/>
              <a:gd name="connsiteY105" fmla="*/ 2252133 h 4614333"/>
              <a:gd name="connsiteX106" fmla="*/ 3742266 w 10793695"/>
              <a:gd name="connsiteY106" fmla="*/ 2269066 h 4614333"/>
              <a:gd name="connsiteX107" fmla="*/ 3750733 w 10793695"/>
              <a:gd name="connsiteY107" fmla="*/ 2294466 h 4614333"/>
              <a:gd name="connsiteX108" fmla="*/ 3869266 w 10793695"/>
              <a:gd name="connsiteY108" fmla="*/ 2336800 h 4614333"/>
              <a:gd name="connsiteX109" fmla="*/ 3886200 w 10793695"/>
              <a:gd name="connsiteY109" fmla="*/ 2387600 h 4614333"/>
              <a:gd name="connsiteX110" fmla="*/ 3903133 w 10793695"/>
              <a:gd name="connsiteY110" fmla="*/ 2421466 h 4614333"/>
              <a:gd name="connsiteX111" fmla="*/ 3928533 w 10793695"/>
              <a:gd name="connsiteY111" fmla="*/ 2506133 h 4614333"/>
              <a:gd name="connsiteX112" fmla="*/ 3953933 w 10793695"/>
              <a:gd name="connsiteY112" fmla="*/ 2556933 h 4614333"/>
              <a:gd name="connsiteX113" fmla="*/ 3970866 w 10793695"/>
              <a:gd name="connsiteY113" fmla="*/ 2616200 h 4614333"/>
              <a:gd name="connsiteX114" fmla="*/ 4004733 w 10793695"/>
              <a:gd name="connsiteY114" fmla="*/ 2667000 h 4614333"/>
              <a:gd name="connsiteX115" fmla="*/ 4013200 w 10793695"/>
              <a:gd name="connsiteY115" fmla="*/ 2700866 h 4614333"/>
              <a:gd name="connsiteX116" fmla="*/ 4055533 w 10793695"/>
              <a:gd name="connsiteY116" fmla="*/ 2743200 h 4614333"/>
              <a:gd name="connsiteX117" fmla="*/ 4089400 w 10793695"/>
              <a:gd name="connsiteY117" fmla="*/ 2802466 h 4614333"/>
              <a:gd name="connsiteX118" fmla="*/ 4114800 w 10793695"/>
              <a:gd name="connsiteY118" fmla="*/ 2844800 h 4614333"/>
              <a:gd name="connsiteX119" fmla="*/ 4131733 w 10793695"/>
              <a:gd name="connsiteY119" fmla="*/ 2895600 h 4614333"/>
              <a:gd name="connsiteX120" fmla="*/ 4140200 w 10793695"/>
              <a:gd name="connsiteY120" fmla="*/ 2929466 h 4614333"/>
              <a:gd name="connsiteX121" fmla="*/ 4157133 w 10793695"/>
              <a:gd name="connsiteY121" fmla="*/ 2946400 h 4614333"/>
              <a:gd name="connsiteX122" fmla="*/ 4182533 w 10793695"/>
              <a:gd name="connsiteY122" fmla="*/ 3022600 h 4614333"/>
              <a:gd name="connsiteX123" fmla="*/ 4216400 w 10793695"/>
              <a:gd name="connsiteY123" fmla="*/ 3098800 h 4614333"/>
              <a:gd name="connsiteX124" fmla="*/ 4224866 w 10793695"/>
              <a:gd name="connsiteY124" fmla="*/ 3124200 h 4614333"/>
              <a:gd name="connsiteX125" fmla="*/ 4267200 w 10793695"/>
              <a:gd name="connsiteY125" fmla="*/ 3175000 h 4614333"/>
              <a:gd name="connsiteX126" fmla="*/ 4292600 w 10793695"/>
              <a:gd name="connsiteY126" fmla="*/ 3191933 h 4614333"/>
              <a:gd name="connsiteX127" fmla="*/ 4326466 w 10793695"/>
              <a:gd name="connsiteY127" fmla="*/ 3242733 h 4614333"/>
              <a:gd name="connsiteX128" fmla="*/ 4343400 w 10793695"/>
              <a:gd name="connsiteY128" fmla="*/ 3276600 h 4614333"/>
              <a:gd name="connsiteX129" fmla="*/ 4368800 w 10793695"/>
              <a:gd name="connsiteY129" fmla="*/ 3293533 h 4614333"/>
              <a:gd name="connsiteX130" fmla="*/ 4411133 w 10793695"/>
              <a:gd name="connsiteY130" fmla="*/ 3369733 h 4614333"/>
              <a:gd name="connsiteX131" fmla="*/ 4445000 w 10793695"/>
              <a:gd name="connsiteY131" fmla="*/ 3412066 h 4614333"/>
              <a:gd name="connsiteX132" fmla="*/ 4504266 w 10793695"/>
              <a:gd name="connsiteY132" fmla="*/ 3403600 h 4614333"/>
              <a:gd name="connsiteX133" fmla="*/ 4521200 w 10793695"/>
              <a:gd name="connsiteY133" fmla="*/ 3378200 h 4614333"/>
              <a:gd name="connsiteX134" fmla="*/ 4538133 w 10793695"/>
              <a:gd name="connsiteY134" fmla="*/ 3361266 h 4614333"/>
              <a:gd name="connsiteX135" fmla="*/ 4546600 w 10793695"/>
              <a:gd name="connsiteY135" fmla="*/ 3335866 h 4614333"/>
              <a:gd name="connsiteX136" fmla="*/ 4555066 w 10793695"/>
              <a:gd name="connsiteY136" fmla="*/ 3293533 h 4614333"/>
              <a:gd name="connsiteX137" fmla="*/ 4614333 w 10793695"/>
              <a:gd name="connsiteY137" fmla="*/ 3302000 h 4614333"/>
              <a:gd name="connsiteX138" fmla="*/ 4631266 w 10793695"/>
              <a:gd name="connsiteY138" fmla="*/ 3327400 h 4614333"/>
              <a:gd name="connsiteX139" fmla="*/ 4656666 w 10793695"/>
              <a:gd name="connsiteY139" fmla="*/ 3344333 h 4614333"/>
              <a:gd name="connsiteX140" fmla="*/ 4665133 w 10793695"/>
              <a:gd name="connsiteY140" fmla="*/ 3369733 h 4614333"/>
              <a:gd name="connsiteX141" fmla="*/ 4682066 w 10793695"/>
              <a:gd name="connsiteY141" fmla="*/ 3395133 h 4614333"/>
              <a:gd name="connsiteX142" fmla="*/ 4690533 w 10793695"/>
              <a:gd name="connsiteY142" fmla="*/ 3420533 h 4614333"/>
              <a:gd name="connsiteX143" fmla="*/ 4724400 w 10793695"/>
              <a:gd name="connsiteY143" fmla="*/ 3462866 h 4614333"/>
              <a:gd name="connsiteX144" fmla="*/ 4749800 w 10793695"/>
              <a:gd name="connsiteY144" fmla="*/ 3505200 h 4614333"/>
              <a:gd name="connsiteX145" fmla="*/ 4800600 w 10793695"/>
              <a:gd name="connsiteY145" fmla="*/ 3522133 h 4614333"/>
              <a:gd name="connsiteX146" fmla="*/ 4834466 w 10793695"/>
              <a:gd name="connsiteY146" fmla="*/ 3572933 h 4614333"/>
              <a:gd name="connsiteX147" fmla="*/ 4851400 w 10793695"/>
              <a:gd name="connsiteY147" fmla="*/ 3598333 h 4614333"/>
              <a:gd name="connsiteX148" fmla="*/ 4902200 w 10793695"/>
              <a:gd name="connsiteY148" fmla="*/ 3640666 h 4614333"/>
              <a:gd name="connsiteX149" fmla="*/ 4919133 w 10793695"/>
              <a:gd name="connsiteY149" fmla="*/ 3657600 h 4614333"/>
              <a:gd name="connsiteX150" fmla="*/ 4969933 w 10793695"/>
              <a:gd name="connsiteY150" fmla="*/ 3691466 h 4614333"/>
              <a:gd name="connsiteX151" fmla="*/ 4995333 w 10793695"/>
              <a:gd name="connsiteY151" fmla="*/ 3708400 h 4614333"/>
              <a:gd name="connsiteX152" fmla="*/ 5088466 w 10793695"/>
              <a:gd name="connsiteY152" fmla="*/ 3699933 h 4614333"/>
              <a:gd name="connsiteX153" fmla="*/ 5105400 w 10793695"/>
              <a:gd name="connsiteY153" fmla="*/ 3683000 h 4614333"/>
              <a:gd name="connsiteX154" fmla="*/ 5139266 w 10793695"/>
              <a:gd name="connsiteY154" fmla="*/ 3640666 h 4614333"/>
              <a:gd name="connsiteX155" fmla="*/ 5147733 w 10793695"/>
              <a:gd name="connsiteY155" fmla="*/ 3606800 h 4614333"/>
              <a:gd name="connsiteX156" fmla="*/ 5164666 w 10793695"/>
              <a:gd name="connsiteY156" fmla="*/ 3589866 h 4614333"/>
              <a:gd name="connsiteX157" fmla="*/ 5207000 w 10793695"/>
              <a:gd name="connsiteY157" fmla="*/ 3530600 h 4614333"/>
              <a:gd name="connsiteX158" fmla="*/ 5232400 w 10793695"/>
              <a:gd name="connsiteY158" fmla="*/ 3479800 h 4614333"/>
              <a:gd name="connsiteX159" fmla="*/ 5249333 w 10793695"/>
              <a:gd name="connsiteY159" fmla="*/ 3454400 h 4614333"/>
              <a:gd name="connsiteX160" fmla="*/ 5257800 w 10793695"/>
              <a:gd name="connsiteY160" fmla="*/ 3420533 h 4614333"/>
              <a:gd name="connsiteX161" fmla="*/ 5350933 w 10793695"/>
              <a:gd name="connsiteY161" fmla="*/ 3403600 h 4614333"/>
              <a:gd name="connsiteX162" fmla="*/ 5376333 w 10793695"/>
              <a:gd name="connsiteY162" fmla="*/ 3429000 h 4614333"/>
              <a:gd name="connsiteX163" fmla="*/ 5435600 w 10793695"/>
              <a:gd name="connsiteY163" fmla="*/ 3403600 h 4614333"/>
              <a:gd name="connsiteX164" fmla="*/ 5469466 w 10793695"/>
              <a:gd name="connsiteY164" fmla="*/ 3615266 h 4614333"/>
              <a:gd name="connsiteX165" fmla="*/ 5486400 w 10793695"/>
              <a:gd name="connsiteY165" fmla="*/ 3666066 h 4614333"/>
              <a:gd name="connsiteX166" fmla="*/ 5494866 w 10793695"/>
              <a:gd name="connsiteY166" fmla="*/ 3691466 h 4614333"/>
              <a:gd name="connsiteX167" fmla="*/ 5537200 w 10793695"/>
              <a:gd name="connsiteY167" fmla="*/ 3733800 h 4614333"/>
              <a:gd name="connsiteX168" fmla="*/ 5554133 w 10793695"/>
              <a:gd name="connsiteY168" fmla="*/ 3784600 h 4614333"/>
              <a:gd name="connsiteX169" fmla="*/ 5579533 w 10793695"/>
              <a:gd name="connsiteY169" fmla="*/ 3835400 h 4614333"/>
              <a:gd name="connsiteX170" fmla="*/ 5588000 w 10793695"/>
              <a:gd name="connsiteY170" fmla="*/ 3911600 h 4614333"/>
              <a:gd name="connsiteX171" fmla="*/ 5596466 w 10793695"/>
              <a:gd name="connsiteY171" fmla="*/ 3945466 h 4614333"/>
              <a:gd name="connsiteX172" fmla="*/ 5604933 w 10793695"/>
              <a:gd name="connsiteY172" fmla="*/ 4021666 h 4614333"/>
              <a:gd name="connsiteX173" fmla="*/ 5621866 w 10793695"/>
              <a:gd name="connsiteY173" fmla="*/ 4072466 h 4614333"/>
              <a:gd name="connsiteX174" fmla="*/ 5630333 w 10793695"/>
              <a:gd name="connsiteY174" fmla="*/ 4097866 h 4614333"/>
              <a:gd name="connsiteX175" fmla="*/ 5638800 w 10793695"/>
              <a:gd name="connsiteY175" fmla="*/ 4123266 h 4614333"/>
              <a:gd name="connsiteX176" fmla="*/ 5664200 w 10793695"/>
              <a:gd name="connsiteY176" fmla="*/ 4207933 h 4614333"/>
              <a:gd name="connsiteX177" fmla="*/ 5672666 w 10793695"/>
              <a:gd name="connsiteY177" fmla="*/ 4233333 h 4614333"/>
              <a:gd name="connsiteX178" fmla="*/ 5689600 w 10793695"/>
              <a:gd name="connsiteY178" fmla="*/ 4301066 h 4614333"/>
              <a:gd name="connsiteX179" fmla="*/ 5698066 w 10793695"/>
              <a:gd name="connsiteY179" fmla="*/ 4351866 h 4614333"/>
              <a:gd name="connsiteX180" fmla="*/ 5706533 w 10793695"/>
              <a:gd name="connsiteY180" fmla="*/ 4394200 h 4614333"/>
              <a:gd name="connsiteX181" fmla="*/ 5715000 w 10793695"/>
              <a:gd name="connsiteY181" fmla="*/ 4461933 h 4614333"/>
              <a:gd name="connsiteX182" fmla="*/ 5731933 w 10793695"/>
              <a:gd name="connsiteY182" fmla="*/ 4487333 h 4614333"/>
              <a:gd name="connsiteX183" fmla="*/ 5740400 w 10793695"/>
              <a:gd name="connsiteY183" fmla="*/ 4512733 h 4614333"/>
              <a:gd name="connsiteX184" fmla="*/ 5757333 w 10793695"/>
              <a:gd name="connsiteY184" fmla="*/ 4538133 h 4614333"/>
              <a:gd name="connsiteX185" fmla="*/ 5791200 w 10793695"/>
              <a:gd name="connsiteY185" fmla="*/ 4597400 h 4614333"/>
              <a:gd name="connsiteX186" fmla="*/ 5816600 w 10793695"/>
              <a:gd name="connsiteY186" fmla="*/ 4605866 h 4614333"/>
              <a:gd name="connsiteX187" fmla="*/ 5867400 w 10793695"/>
              <a:gd name="connsiteY187" fmla="*/ 4614333 h 4614333"/>
              <a:gd name="connsiteX188" fmla="*/ 5969000 w 10793695"/>
              <a:gd name="connsiteY188" fmla="*/ 4605866 h 4614333"/>
              <a:gd name="connsiteX189" fmla="*/ 5985933 w 10793695"/>
              <a:gd name="connsiteY189" fmla="*/ 4580466 h 4614333"/>
              <a:gd name="connsiteX190" fmla="*/ 5994400 w 10793695"/>
              <a:gd name="connsiteY190" fmla="*/ 4402666 h 4614333"/>
              <a:gd name="connsiteX191" fmla="*/ 6011333 w 10793695"/>
              <a:gd name="connsiteY191" fmla="*/ 4351866 h 4614333"/>
              <a:gd name="connsiteX192" fmla="*/ 6019800 w 10793695"/>
              <a:gd name="connsiteY192" fmla="*/ 4326466 h 4614333"/>
              <a:gd name="connsiteX193" fmla="*/ 6028266 w 10793695"/>
              <a:gd name="connsiteY193" fmla="*/ 4301066 h 4614333"/>
              <a:gd name="connsiteX194" fmla="*/ 6045200 w 10793695"/>
              <a:gd name="connsiteY194" fmla="*/ 4284133 h 4614333"/>
              <a:gd name="connsiteX195" fmla="*/ 6062133 w 10793695"/>
              <a:gd name="connsiteY195" fmla="*/ 4207933 h 4614333"/>
              <a:gd name="connsiteX196" fmla="*/ 6070600 w 10793695"/>
              <a:gd name="connsiteY196" fmla="*/ 4174066 h 4614333"/>
              <a:gd name="connsiteX197" fmla="*/ 6079066 w 10793695"/>
              <a:gd name="connsiteY197" fmla="*/ 4097866 h 4614333"/>
              <a:gd name="connsiteX198" fmla="*/ 6087533 w 10793695"/>
              <a:gd name="connsiteY198" fmla="*/ 4072466 h 4614333"/>
              <a:gd name="connsiteX199" fmla="*/ 6096000 w 10793695"/>
              <a:gd name="connsiteY199" fmla="*/ 3996266 h 4614333"/>
              <a:gd name="connsiteX200" fmla="*/ 6104466 w 10793695"/>
              <a:gd name="connsiteY200" fmla="*/ 3970866 h 4614333"/>
              <a:gd name="connsiteX201" fmla="*/ 6112933 w 10793695"/>
              <a:gd name="connsiteY201" fmla="*/ 3937000 h 4614333"/>
              <a:gd name="connsiteX202" fmla="*/ 6121400 w 10793695"/>
              <a:gd name="connsiteY202" fmla="*/ 3911600 h 4614333"/>
              <a:gd name="connsiteX203" fmla="*/ 6129866 w 10793695"/>
              <a:gd name="connsiteY203" fmla="*/ 3869266 h 4614333"/>
              <a:gd name="connsiteX204" fmla="*/ 6163733 w 10793695"/>
              <a:gd name="connsiteY204" fmla="*/ 3793066 h 4614333"/>
              <a:gd name="connsiteX205" fmla="*/ 6189133 w 10793695"/>
              <a:gd name="connsiteY205" fmla="*/ 3708400 h 4614333"/>
              <a:gd name="connsiteX206" fmla="*/ 6197600 w 10793695"/>
              <a:gd name="connsiteY206" fmla="*/ 3657600 h 4614333"/>
              <a:gd name="connsiteX207" fmla="*/ 6206066 w 10793695"/>
              <a:gd name="connsiteY207" fmla="*/ 3623733 h 4614333"/>
              <a:gd name="connsiteX208" fmla="*/ 6214533 w 10793695"/>
              <a:gd name="connsiteY208" fmla="*/ 3572933 h 4614333"/>
              <a:gd name="connsiteX209" fmla="*/ 6223000 w 10793695"/>
              <a:gd name="connsiteY209" fmla="*/ 3539066 h 4614333"/>
              <a:gd name="connsiteX210" fmla="*/ 6231466 w 10793695"/>
              <a:gd name="connsiteY210" fmla="*/ 3488266 h 4614333"/>
              <a:gd name="connsiteX211" fmla="*/ 6239933 w 10793695"/>
              <a:gd name="connsiteY211" fmla="*/ 3462866 h 4614333"/>
              <a:gd name="connsiteX212" fmla="*/ 6256866 w 10793695"/>
              <a:gd name="connsiteY212" fmla="*/ 3403600 h 4614333"/>
              <a:gd name="connsiteX213" fmla="*/ 6265333 w 10793695"/>
              <a:gd name="connsiteY213" fmla="*/ 3369733 h 4614333"/>
              <a:gd name="connsiteX214" fmla="*/ 6273800 w 10793695"/>
              <a:gd name="connsiteY214" fmla="*/ 3344333 h 4614333"/>
              <a:gd name="connsiteX215" fmla="*/ 6282266 w 10793695"/>
              <a:gd name="connsiteY215" fmla="*/ 3302000 h 4614333"/>
              <a:gd name="connsiteX216" fmla="*/ 6299200 w 10793695"/>
              <a:gd name="connsiteY216" fmla="*/ 3276600 h 4614333"/>
              <a:gd name="connsiteX217" fmla="*/ 6316133 w 10793695"/>
              <a:gd name="connsiteY217" fmla="*/ 3191933 h 4614333"/>
              <a:gd name="connsiteX218" fmla="*/ 6341533 w 10793695"/>
              <a:gd name="connsiteY218" fmla="*/ 3098800 h 4614333"/>
              <a:gd name="connsiteX219" fmla="*/ 6350000 w 10793695"/>
              <a:gd name="connsiteY219" fmla="*/ 3073400 h 4614333"/>
              <a:gd name="connsiteX220" fmla="*/ 6366933 w 10793695"/>
              <a:gd name="connsiteY220" fmla="*/ 3056466 h 4614333"/>
              <a:gd name="connsiteX221" fmla="*/ 6409266 w 10793695"/>
              <a:gd name="connsiteY221" fmla="*/ 3132666 h 4614333"/>
              <a:gd name="connsiteX222" fmla="*/ 6434666 w 10793695"/>
              <a:gd name="connsiteY222" fmla="*/ 3175000 h 4614333"/>
              <a:gd name="connsiteX223" fmla="*/ 6477000 w 10793695"/>
              <a:gd name="connsiteY223" fmla="*/ 3183466 h 4614333"/>
              <a:gd name="connsiteX224" fmla="*/ 6527800 w 10793695"/>
              <a:gd name="connsiteY224" fmla="*/ 3208866 h 4614333"/>
              <a:gd name="connsiteX225" fmla="*/ 6544733 w 10793695"/>
              <a:gd name="connsiteY225" fmla="*/ 3225800 h 4614333"/>
              <a:gd name="connsiteX226" fmla="*/ 6688666 w 10793695"/>
              <a:gd name="connsiteY226" fmla="*/ 3208866 h 4614333"/>
              <a:gd name="connsiteX227" fmla="*/ 6747933 w 10793695"/>
              <a:gd name="connsiteY227" fmla="*/ 3141133 h 4614333"/>
              <a:gd name="connsiteX228" fmla="*/ 6756400 w 10793695"/>
              <a:gd name="connsiteY228" fmla="*/ 3115733 h 4614333"/>
              <a:gd name="connsiteX229" fmla="*/ 6798733 w 10793695"/>
              <a:gd name="connsiteY229" fmla="*/ 3064933 h 4614333"/>
              <a:gd name="connsiteX230" fmla="*/ 6807200 w 10793695"/>
              <a:gd name="connsiteY230" fmla="*/ 3039533 h 4614333"/>
              <a:gd name="connsiteX231" fmla="*/ 6824133 w 10793695"/>
              <a:gd name="connsiteY231" fmla="*/ 3014133 h 4614333"/>
              <a:gd name="connsiteX232" fmla="*/ 6832600 w 10793695"/>
              <a:gd name="connsiteY232" fmla="*/ 2980266 h 4614333"/>
              <a:gd name="connsiteX233" fmla="*/ 6849533 w 10793695"/>
              <a:gd name="connsiteY233" fmla="*/ 2954866 h 4614333"/>
              <a:gd name="connsiteX234" fmla="*/ 6858000 w 10793695"/>
              <a:gd name="connsiteY234" fmla="*/ 2929466 h 4614333"/>
              <a:gd name="connsiteX235" fmla="*/ 6891866 w 10793695"/>
              <a:gd name="connsiteY235" fmla="*/ 2904066 h 4614333"/>
              <a:gd name="connsiteX236" fmla="*/ 6900333 w 10793695"/>
              <a:gd name="connsiteY236" fmla="*/ 2870200 h 4614333"/>
              <a:gd name="connsiteX237" fmla="*/ 6934200 w 10793695"/>
              <a:gd name="connsiteY237" fmla="*/ 2819400 h 4614333"/>
              <a:gd name="connsiteX238" fmla="*/ 6951133 w 10793695"/>
              <a:gd name="connsiteY238" fmla="*/ 2794000 h 4614333"/>
              <a:gd name="connsiteX239" fmla="*/ 6968066 w 10793695"/>
              <a:gd name="connsiteY239" fmla="*/ 2768600 h 4614333"/>
              <a:gd name="connsiteX240" fmla="*/ 6976533 w 10793695"/>
              <a:gd name="connsiteY240" fmla="*/ 2743200 h 4614333"/>
              <a:gd name="connsiteX241" fmla="*/ 7001933 w 10793695"/>
              <a:gd name="connsiteY241" fmla="*/ 2726266 h 4614333"/>
              <a:gd name="connsiteX242" fmla="*/ 7061200 w 10793695"/>
              <a:gd name="connsiteY242" fmla="*/ 2650066 h 4614333"/>
              <a:gd name="connsiteX243" fmla="*/ 7112000 w 10793695"/>
              <a:gd name="connsiteY243" fmla="*/ 2616200 h 4614333"/>
              <a:gd name="connsiteX244" fmla="*/ 7128933 w 10793695"/>
              <a:gd name="connsiteY244" fmla="*/ 2590800 h 4614333"/>
              <a:gd name="connsiteX245" fmla="*/ 7145866 w 10793695"/>
              <a:gd name="connsiteY245" fmla="*/ 2573866 h 4614333"/>
              <a:gd name="connsiteX246" fmla="*/ 7154333 w 10793695"/>
              <a:gd name="connsiteY246" fmla="*/ 2540000 h 4614333"/>
              <a:gd name="connsiteX247" fmla="*/ 7179733 w 10793695"/>
              <a:gd name="connsiteY247" fmla="*/ 2421466 h 4614333"/>
              <a:gd name="connsiteX248" fmla="*/ 7213600 w 10793695"/>
              <a:gd name="connsiteY248" fmla="*/ 2429933 h 4614333"/>
              <a:gd name="connsiteX249" fmla="*/ 7255933 w 10793695"/>
              <a:gd name="connsiteY249" fmla="*/ 2480733 h 4614333"/>
              <a:gd name="connsiteX250" fmla="*/ 7281333 w 10793695"/>
              <a:gd name="connsiteY250" fmla="*/ 2497666 h 4614333"/>
              <a:gd name="connsiteX251" fmla="*/ 7315200 w 10793695"/>
              <a:gd name="connsiteY251" fmla="*/ 2531533 h 4614333"/>
              <a:gd name="connsiteX252" fmla="*/ 7332133 w 10793695"/>
              <a:gd name="connsiteY252" fmla="*/ 2556933 h 4614333"/>
              <a:gd name="connsiteX253" fmla="*/ 7357533 w 10793695"/>
              <a:gd name="connsiteY253" fmla="*/ 2573866 h 4614333"/>
              <a:gd name="connsiteX254" fmla="*/ 7374466 w 10793695"/>
              <a:gd name="connsiteY254" fmla="*/ 2599266 h 4614333"/>
              <a:gd name="connsiteX255" fmla="*/ 7425266 w 10793695"/>
              <a:gd name="connsiteY255" fmla="*/ 2624666 h 4614333"/>
              <a:gd name="connsiteX256" fmla="*/ 7493000 w 10793695"/>
              <a:gd name="connsiteY256" fmla="*/ 2599266 h 4614333"/>
              <a:gd name="connsiteX257" fmla="*/ 7501466 w 10793695"/>
              <a:gd name="connsiteY257" fmla="*/ 2633133 h 4614333"/>
              <a:gd name="connsiteX258" fmla="*/ 7509933 w 10793695"/>
              <a:gd name="connsiteY258" fmla="*/ 2658533 h 4614333"/>
              <a:gd name="connsiteX259" fmla="*/ 7518400 w 10793695"/>
              <a:gd name="connsiteY259" fmla="*/ 2700866 h 4614333"/>
              <a:gd name="connsiteX260" fmla="*/ 7535333 w 10793695"/>
              <a:gd name="connsiteY260" fmla="*/ 2760133 h 4614333"/>
              <a:gd name="connsiteX261" fmla="*/ 7552266 w 10793695"/>
              <a:gd name="connsiteY261" fmla="*/ 2878666 h 4614333"/>
              <a:gd name="connsiteX262" fmla="*/ 7560733 w 10793695"/>
              <a:gd name="connsiteY262" fmla="*/ 2937933 h 4614333"/>
              <a:gd name="connsiteX263" fmla="*/ 7577666 w 10793695"/>
              <a:gd name="connsiteY263" fmla="*/ 3048000 h 4614333"/>
              <a:gd name="connsiteX264" fmla="*/ 7586133 w 10793695"/>
              <a:gd name="connsiteY264" fmla="*/ 3073400 h 4614333"/>
              <a:gd name="connsiteX265" fmla="*/ 7628466 w 10793695"/>
              <a:gd name="connsiteY265" fmla="*/ 3183466 h 4614333"/>
              <a:gd name="connsiteX266" fmla="*/ 7679266 w 10793695"/>
              <a:gd name="connsiteY266" fmla="*/ 3200400 h 4614333"/>
              <a:gd name="connsiteX267" fmla="*/ 7704666 w 10793695"/>
              <a:gd name="connsiteY267" fmla="*/ 3208866 h 4614333"/>
              <a:gd name="connsiteX268" fmla="*/ 7865533 w 10793695"/>
              <a:gd name="connsiteY268" fmla="*/ 3200400 h 4614333"/>
              <a:gd name="connsiteX269" fmla="*/ 7899400 w 10793695"/>
              <a:gd name="connsiteY269" fmla="*/ 3183466 h 4614333"/>
              <a:gd name="connsiteX270" fmla="*/ 7941733 w 10793695"/>
              <a:gd name="connsiteY270" fmla="*/ 3175000 h 4614333"/>
              <a:gd name="connsiteX271" fmla="*/ 8001000 w 10793695"/>
              <a:gd name="connsiteY271" fmla="*/ 3124200 h 4614333"/>
              <a:gd name="connsiteX272" fmla="*/ 8009466 w 10793695"/>
              <a:gd name="connsiteY272" fmla="*/ 3098800 h 4614333"/>
              <a:gd name="connsiteX273" fmla="*/ 8026400 w 10793695"/>
              <a:gd name="connsiteY273" fmla="*/ 3081866 h 4614333"/>
              <a:gd name="connsiteX274" fmla="*/ 8051800 w 10793695"/>
              <a:gd name="connsiteY274" fmla="*/ 3031066 h 4614333"/>
              <a:gd name="connsiteX275" fmla="*/ 8060266 w 10793695"/>
              <a:gd name="connsiteY275" fmla="*/ 2827866 h 4614333"/>
              <a:gd name="connsiteX276" fmla="*/ 8068733 w 10793695"/>
              <a:gd name="connsiteY276" fmla="*/ 2802466 h 4614333"/>
              <a:gd name="connsiteX277" fmla="*/ 8085666 w 10793695"/>
              <a:gd name="connsiteY277" fmla="*/ 2743200 h 4614333"/>
              <a:gd name="connsiteX278" fmla="*/ 8128000 w 10793695"/>
              <a:gd name="connsiteY278" fmla="*/ 2785533 h 4614333"/>
              <a:gd name="connsiteX279" fmla="*/ 8161866 w 10793695"/>
              <a:gd name="connsiteY279" fmla="*/ 2827866 h 4614333"/>
              <a:gd name="connsiteX280" fmla="*/ 8170333 w 10793695"/>
              <a:gd name="connsiteY280" fmla="*/ 2853266 h 4614333"/>
              <a:gd name="connsiteX281" fmla="*/ 8221133 w 10793695"/>
              <a:gd name="connsiteY281" fmla="*/ 2827866 h 4614333"/>
              <a:gd name="connsiteX282" fmla="*/ 8246533 w 10793695"/>
              <a:gd name="connsiteY282" fmla="*/ 2810933 h 4614333"/>
              <a:gd name="connsiteX283" fmla="*/ 8271933 w 10793695"/>
              <a:gd name="connsiteY283" fmla="*/ 2768600 h 4614333"/>
              <a:gd name="connsiteX284" fmla="*/ 8288866 w 10793695"/>
              <a:gd name="connsiteY284" fmla="*/ 2709333 h 4614333"/>
              <a:gd name="connsiteX285" fmla="*/ 8297333 w 10793695"/>
              <a:gd name="connsiteY285" fmla="*/ 2683933 h 4614333"/>
              <a:gd name="connsiteX286" fmla="*/ 8322733 w 10793695"/>
              <a:gd name="connsiteY286" fmla="*/ 2590800 h 4614333"/>
              <a:gd name="connsiteX287" fmla="*/ 8331200 w 10793695"/>
              <a:gd name="connsiteY287" fmla="*/ 2565400 h 4614333"/>
              <a:gd name="connsiteX288" fmla="*/ 8339666 w 10793695"/>
              <a:gd name="connsiteY288" fmla="*/ 2540000 h 4614333"/>
              <a:gd name="connsiteX289" fmla="*/ 8356600 w 10793695"/>
              <a:gd name="connsiteY289" fmla="*/ 2523066 h 4614333"/>
              <a:gd name="connsiteX290" fmla="*/ 8390466 w 10793695"/>
              <a:gd name="connsiteY290" fmla="*/ 2446866 h 4614333"/>
              <a:gd name="connsiteX291" fmla="*/ 8407400 w 10793695"/>
              <a:gd name="connsiteY291" fmla="*/ 2379133 h 4614333"/>
              <a:gd name="connsiteX292" fmla="*/ 8415866 w 10793695"/>
              <a:gd name="connsiteY292" fmla="*/ 2353733 h 4614333"/>
              <a:gd name="connsiteX293" fmla="*/ 8432800 w 10793695"/>
              <a:gd name="connsiteY293" fmla="*/ 2201333 h 4614333"/>
              <a:gd name="connsiteX294" fmla="*/ 8449733 w 10793695"/>
              <a:gd name="connsiteY294" fmla="*/ 2133600 h 4614333"/>
              <a:gd name="connsiteX295" fmla="*/ 8458200 w 10793695"/>
              <a:gd name="connsiteY295" fmla="*/ 2082800 h 4614333"/>
              <a:gd name="connsiteX296" fmla="*/ 8466666 w 10793695"/>
              <a:gd name="connsiteY296" fmla="*/ 2040466 h 4614333"/>
              <a:gd name="connsiteX297" fmla="*/ 8475133 w 10793695"/>
              <a:gd name="connsiteY297" fmla="*/ 1981200 h 4614333"/>
              <a:gd name="connsiteX298" fmla="*/ 8492066 w 10793695"/>
              <a:gd name="connsiteY298" fmla="*/ 1930400 h 4614333"/>
              <a:gd name="connsiteX299" fmla="*/ 8525933 w 10793695"/>
              <a:gd name="connsiteY299" fmla="*/ 1828800 h 4614333"/>
              <a:gd name="connsiteX300" fmla="*/ 8542866 w 10793695"/>
              <a:gd name="connsiteY300" fmla="*/ 1778000 h 4614333"/>
              <a:gd name="connsiteX301" fmla="*/ 8568266 w 10793695"/>
              <a:gd name="connsiteY301" fmla="*/ 1651000 h 4614333"/>
              <a:gd name="connsiteX302" fmla="*/ 8585200 w 10793695"/>
              <a:gd name="connsiteY302" fmla="*/ 1608666 h 4614333"/>
              <a:gd name="connsiteX303" fmla="*/ 8602133 w 10793695"/>
              <a:gd name="connsiteY303" fmla="*/ 1557866 h 4614333"/>
              <a:gd name="connsiteX304" fmla="*/ 8627533 w 10793695"/>
              <a:gd name="connsiteY304" fmla="*/ 1524000 h 4614333"/>
              <a:gd name="connsiteX305" fmla="*/ 8644466 w 10793695"/>
              <a:gd name="connsiteY305" fmla="*/ 1507066 h 4614333"/>
              <a:gd name="connsiteX306" fmla="*/ 8661400 w 10793695"/>
              <a:gd name="connsiteY306" fmla="*/ 1481666 h 4614333"/>
              <a:gd name="connsiteX307" fmla="*/ 8669866 w 10793695"/>
              <a:gd name="connsiteY307" fmla="*/ 1456266 h 4614333"/>
              <a:gd name="connsiteX308" fmla="*/ 8695266 w 10793695"/>
              <a:gd name="connsiteY308" fmla="*/ 1439333 h 4614333"/>
              <a:gd name="connsiteX309" fmla="*/ 8712200 w 10793695"/>
              <a:gd name="connsiteY309" fmla="*/ 1422400 h 4614333"/>
              <a:gd name="connsiteX310" fmla="*/ 8737600 w 10793695"/>
              <a:gd name="connsiteY310" fmla="*/ 1380066 h 4614333"/>
              <a:gd name="connsiteX311" fmla="*/ 8746066 w 10793695"/>
              <a:gd name="connsiteY311" fmla="*/ 1354666 h 4614333"/>
              <a:gd name="connsiteX312" fmla="*/ 8796866 w 10793695"/>
              <a:gd name="connsiteY312" fmla="*/ 1312333 h 4614333"/>
              <a:gd name="connsiteX313" fmla="*/ 8813800 w 10793695"/>
              <a:gd name="connsiteY313" fmla="*/ 1295400 h 4614333"/>
              <a:gd name="connsiteX314" fmla="*/ 8839200 w 10793695"/>
              <a:gd name="connsiteY314" fmla="*/ 1303866 h 4614333"/>
              <a:gd name="connsiteX315" fmla="*/ 8873066 w 10793695"/>
              <a:gd name="connsiteY315" fmla="*/ 1354666 h 4614333"/>
              <a:gd name="connsiteX316" fmla="*/ 8881533 w 10793695"/>
              <a:gd name="connsiteY316" fmla="*/ 1388533 h 4614333"/>
              <a:gd name="connsiteX317" fmla="*/ 8906933 w 10793695"/>
              <a:gd name="connsiteY317" fmla="*/ 1405466 h 4614333"/>
              <a:gd name="connsiteX318" fmla="*/ 8923866 w 10793695"/>
              <a:gd name="connsiteY318" fmla="*/ 1422400 h 4614333"/>
              <a:gd name="connsiteX319" fmla="*/ 8940800 w 10793695"/>
              <a:gd name="connsiteY319" fmla="*/ 1464733 h 4614333"/>
              <a:gd name="connsiteX320" fmla="*/ 8974666 w 10793695"/>
              <a:gd name="connsiteY320" fmla="*/ 1515533 h 4614333"/>
              <a:gd name="connsiteX321" fmla="*/ 8983133 w 10793695"/>
              <a:gd name="connsiteY321" fmla="*/ 1540933 h 4614333"/>
              <a:gd name="connsiteX322" fmla="*/ 8991600 w 10793695"/>
              <a:gd name="connsiteY322" fmla="*/ 1574800 h 4614333"/>
              <a:gd name="connsiteX323" fmla="*/ 9042400 w 10793695"/>
              <a:gd name="connsiteY323" fmla="*/ 1634066 h 4614333"/>
              <a:gd name="connsiteX324" fmla="*/ 9050866 w 10793695"/>
              <a:gd name="connsiteY324" fmla="*/ 1659466 h 4614333"/>
              <a:gd name="connsiteX325" fmla="*/ 9093200 w 10793695"/>
              <a:gd name="connsiteY325" fmla="*/ 1693333 h 4614333"/>
              <a:gd name="connsiteX326" fmla="*/ 9220200 w 10793695"/>
              <a:gd name="connsiteY326" fmla="*/ 1684866 h 4614333"/>
              <a:gd name="connsiteX327" fmla="*/ 9245600 w 10793695"/>
              <a:gd name="connsiteY327" fmla="*/ 1659466 h 4614333"/>
              <a:gd name="connsiteX328" fmla="*/ 9279466 w 10793695"/>
              <a:gd name="connsiteY328" fmla="*/ 1608666 h 4614333"/>
              <a:gd name="connsiteX329" fmla="*/ 9296400 w 10793695"/>
              <a:gd name="connsiteY329" fmla="*/ 1583266 h 4614333"/>
              <a:gd name="connsiteX330" fmla="*/ 9304866 w 10793695"/>
              <a:gd name="connsiteY330" fmla="*/ 1557866 h 4614333"/>
              <a:gd name="connsiteX331" fmla="*/ 9321800 w 10793695"/>
              <a:gd name="connsiteY331" fmla="*/ 1540933 h 4614333"/>
              <a:gd name="connsiteX332" fmla="*/ 9338733 w 10793695"/>
              <a:gd name="connsiteY332" fmla="*/ 1490133 h 4614333"/>
              <a:gd name="connsiteX333" fmla="*/ 9347200 w 10793695"/>
              <a:gd name="connsiteY333" fmla="*/ 1464733 h 4614333"/>
              <a:gd name="connsiteX334" fmla="*/ 9364133 w 10793695"/>
              <a:gd name="connsiteY334" fmla="*/ 1439333 h 4614333"/>
              <a:gd name="connsiteX335" fmla="*/ 9381066 w 10793695"/>
              <a:gd name="connsiteY335" fmla="*/ 1380066 h 4614333"/>
              <a:gd name="connsiteX336" fmla="*/ 9389533 w 10793695"/>
              <a:gd name="connsiteY336" fmla="*/ 1354666 h 4614333"/>
              <a:gd name="connsiteX337" fmla="*/ 9406466 w 10793695"/>
              <a:gd name="connsiteY337" fmla="*/ 1329266 h 4614333"/>
              <a:gd name="connsiteX338" fmla="*/ 9414933 w 10793695"/>
              <a:gd name="connsiteY338" fmla="*/ 1303866 h 4614333"/>
              <a:gd name="connsiteX339" fmla="*/ 9440333 w 10793695"/>
              <a:gd name="connsiteY339" fmla="*/ 1286933 h 4614333"/>
              <a:gd name="connsiteX340" fmla="*/ 9457266 w 10793695"/>
              <a:gd name="connsiteY340" fmla="*/ 1261533 h 4614333"/>
              <a:gd name="connsiteX341" fmla="*/ 9465733 w 10793695"/>
              <a:gd name="connsiteY341" fmla="*/ 1236133 h 4614333"/>
              <a:gd name="connsiteX342" fmla="*/ 9499600 w 10793695"/>
              <a:gd name="connsiteY342" fmla="*/ 1185333 h 4614333"/>
              <a:gd name="connsiteX343" fmla="*/ 9516533 w 10793695"/>
              <a:gd name="connsiteY343" fmla="*/ 1159933 h 4614333"/>
              <a:gd name="connsiteX344" fmla="*/ 9533466 w 10793695"/>
              <a:gd name="connsiteY344" fmla="*/ 1134533 h 4614333"/>
              <a:gd name="connsiteX345" fmla="*/ 9558866 w 10793695"/>
              <a:gd name="connsiteY345" fmla="*/ 1117600 h 4614333"/>
              <a:gd name="connsiteX346" fmla="*/ 9575800 w 10793695"/>
              <a:gd name="connsiteY346" fmla="*/ 1092200 h 4614333"/>
              <a:gd name="connsiteX347" fmla="*/ 9601200 w 10793695"/>
              <a:gd name="connsiteY347" fmla="*/ 1100666 h 4614333"/>
              <a:gd name="connsiteX348" fmla="*/ 9618133 w 10793695"/>
              <a:gd name="connsiteY348" fmla="*/ 1117600 h 4614333"/>
              <a:gd name="connsiteX349" fmla="*/ 9643533 w 10793695"/>
              <a:gd name="connsiteY349" fmla="*/ 1134533 h 4614333"/>
              <a:gd name="connsiteX350" fmla="*/ 9694333 w 10793695"/>
              <a:gd name="connsiteY350" fmla="*/ 1185333 h 4614333"/>
              <a:gd name="connsiteX351" fmla="*/ 9736666 w 10793695"/>
              <a:gd name="connsiteY351" fmla="*/ 1193800 h 4614333"/>
              <a:gd name="connsiteX352" fmla="*/ 9770533 w 10793695"/>
              <a:gd name="connsiteY352" fmla="*/ 1176866 h 4614333"/>
              <a:gd name="connsiteX353" fmla="*/ 9795933 w 10793695"/>
              <a:gd name="connsiteY353" fmla="*/ 1168400 h 4614333"/>
              <a:gd name="connsiteX354" fmla="*/ 9829800 w 10793695"/>
              <a:gd name="connsiteY354" fmla="*/ 1134533 h 4614333"/>
              <a:gd name="connsiteX355" fmla="*/ 9855200 w 10793695"/>
              <a:gd name="connsiteY355" fmla="*/ 1109133 h 4614333"/>
              <a:gd name="connsiteX356" fmla="*/ 9880600 w 10793695"/>
              <a:gd name="connsiteY356" fmla="*/ 1100666 h 4614333"/>
              <a:gd name="connsiteX357" fmla="*/ 9906000 w 10793695"/>
              <a:gd name="connsiteY357" fmla="*/ 1058333 h 4614333"/>
              <a:gd name="connsiteX358" fmla="*/ 9922933 w 10793695"/>
              <a:gd name="connsiteY358" fmla="*/ 1024466 h 4614333"/>
              <a:gd name="connsiteX359" fmla="*/ 9973733 w 10793695"/>
              <a:gd name="connsiteY359" fmla="*/ 999066 h 4614333"/>
              <a:gd name="connsiteX360" fmla="*/ 9990666 w 10793695"/>
              <a:gd name="connsiteY360" fmla="*/ 1032933 h 4614333"/>
              <a:gd name="connsiteX361" fmla="*/ 10007600 w 10793695"/>
              <a:gd name="connsiteY361" fmla="*/ 1049866 h 4614333"/>
              <a:gd name="connsiteX362" fmla="*/ 10016066 w 10793695"/>
              <a:gd name="connsiteY362" fmla="*/ 1075266 h 4614333"/>
              <a:gd name="connsiteX363" fmla="*/ 10041466 w 10793695"/>
              <a:gd name="connsiteY363" fmla="*/ 1092200 h 4614333"/>
              <a:gd name="connsiteX364" fmla="*/ 10058400 w 10793695"/>
              <a:gd name="connsiteY364" fmla="*/ 1109133 h 4614333"/>
              <a:gd name="connsiteX365" fmla="*/ 10100733 w 10793695"/>
              <a:gd name="connsiteY365" fmla="*/ 1151466 h 4614333"/>
              <a:gd name="connsiteX366" fmla="*/ 10227733 w 10793695"/>
              <a:gd name="connsiteY366" fmla="*/ 1134533 h 4614333"/>
              <a:gd name="connsiteX367" fmla="*/ 10253133 w 10793695"/>
              <a:gd name="connsiteY367" fmla="*/ 1117600 h 4614333"/>
              <a:gd name="connsiteX368" fmla="*/ 10303933 w 10793695"/>
              <a:gd name="connsiteY368" fmla="*/ 1058333 h 4614333"/>
              <a:gd name="connsiteX369" fmla="*/ 10337800 w 10793695"/>
              <a:gd name="connsiteY369" fmla="*/ 1007533 h 4614333"/>
              <a:gd name="connsiteX370" fmla="*/ 10354733 w 10793695"/>
              <a:gd name="connsiteY370" fmla="*/ 939800 h 4614333"/>
              <a:gd name="connsiteX371" fmla="*/ 10388600 w 10793695"/>
              <a:gd name="connsiteY371" fmla="*/ 872066 h 4614333"/>
              <a:gd name="connsiteX372" fmla="*/ 10405533 w 10793695"/>
              <a:gd name="connsiteY372" fmla="*/ 821266 h 4614333"/>
              <a:gd name="connsiteX373" fmla="*/ 10414000 w 10793695"/>
              <a:gd name="connsiteY373" fmla="*/ 795866 h 4614333"/>
              <a:gd name="connsiteX374" fmla="*/ 10439400 w 10793695"/>
              <a:gd name="connsiteY374" fmla="*/ 770466 h 4614333"/>
              <a:gd name="connsiteX375" fmla="*/ 10464800 w 10793695"/>
              <a:gd name="connsiteY375" fmla="*/ 702733 h 4614333"/>
              <a:gd name="connsiteX376" fmla="*/ 10481733 w 10793695"/>
              <a:gd name="connsiteY376" fmla="*/ 643466 h 4614333"/>
              <a:gd name="connsiteX377" fmla="*/ 10498666 w 10793695"/>
              <a:gd name="connsiteY377" fmla="*/ 609600 h 4614333"/>
              <a:gd name="connsiteX378" fmla="*/ 10524066 w 10793695"/>
              <a:gd name="connsiteY378" fmla="*/ 567266 h 4614333"/>
              <a:gd name="connsiteX379" fmla="*/ 10549466 w 10793695"/>
              <a:gd name="connsiteY379" fmla="*/ 499533 h 4614333"/>
              <a:gd name="connsiteX380" fmla="*/ 10574866 w 10793695"/>
              <a:gd name="connsiteY380" fmla="*/ 491066 h 4614333"/>
              <a:gd name="connsiteX381" fmla="*/ 10625666 w 10793695"/>
              <a:gd name="connsiteY381" fmla="*/ 541866 h 4614333"/>
              <a:gd name="connsiteX382" fmla="*/ 10659533 w 10793695"/>
              <a:gd name="connsiteY382" fmla="*/ 533400 h 4614333"/>
              <a:gd name="connsiteX383" fmla="*/ 10701866 w 10793695"/>
              <a:gd name="connsiteY383" fmla="*/ 465666 h 4614333"/>
              <a:gd name="connsiteX384" fmla="*/ 10735733 w 10793695"/>
              <a:gd name="connsiteY384" fmla="*/ 423333 h 4614333"/>
              <a:gd name="connsiteX385" fmla="*/ 10744200 w 10793695"/>
              <a:gd name="connsiteY385" fmla="*/ 389466 h 4614333"/>
              <a:gd name="connsiteX386" fmla="*/ 10752666 w 10793695"/>
              <a:gd name="connsiteY386" fmla="*/ 364066 h 4614333"/>
              <a:gd name="connsiteX387" fmla="*/ 10769600 w 10793695"/>
              <a:gd name="connsiteY387" fmla="*/ 287866 h 4614333"/>
              <a:gd name="connsiteX388" fmla="*/ 10761133 w 10793695"/>
              <a:gd name="connsiteY388" fmla="*/ 42333 h 4614333"/>
              <a:gd name="connsiteX389" fmla="*/ 10329333 w 10793695"/>
              <a:gd name="connsiteY389" fmla="*/ 59266 h 4614333"/>
              <a:gd name="connsiteX390" fmla="*/ 10100733 w 10793695"/>
              <a:gd name="connsiteY390" fmla="*/ 67733 h 4614333"/>
              <a:gd name="connsiteX391" fmla="*/ 9499600 w 10793695"/>
              <a:gd name="connsiteY391" fmla="*/ 84666 h 4614333"/>
              <a:gd name="connsiteX392" fmla="*/ 7789333 w 10793695"/>
              <a:gd name="connsiteY392" fmla="*/ 101600 h 4614333"/>
              <a:gd name="connsiteX393" fmla="*/ 6036733 w 10793695"/>
              <a:gd name="connsiteY393" fmla="*/ 93133 h 4614333"/>
              <a:gd name="connsiteX394" fmla="*/ 5850466 w 10793695"/>
              <a:gd name="connsiteY394" fmla="*/ 76200 h 4614333"/>
              <a:gd name="connsiteX395" fmla="*/ 5748866 w 10793695"/>
              <a:gd name="connsiteY395" fmla="*/ 67733 h 4614333"/>
              <a:gd name="connsiteX396" fmla="*/ 5435600 w 10793695"/>
              <a:gd name="connsiteY396" fmla="*/ 50800 h 4614333"/>
              <a:gd name="connsiteX397" fmla="*/ 5232400 w 10793695"/>
              <a:gd name="connsiteY397" fmla="*/ 33866 h 4614333"/>
              <a:gd name="connsiteX398" fmla="*/ 3251200 w 10793695"/>
              <a:gd name="connsiteY398" fmla="*/ 50800 h 4614333"/>
              <a:gd name="connsiteX399" fmla="*/ 1608666 w 10793695"/>
              <a:gd name="connsiteY399" fmla="*/ 59266 h 4614333"/>
              <a:gd name="connsiteX400" fmla="*/ 1371600 w 10793695"/>
              <a:gd name="connsiteY400" fmla="*/ 76200 h 4614333"/>
              <a:gd name="connsiteX401" fmla="*/ 1143000 w 10793695"/>
              <a:gd name="connsiteY401" fmla="*/ 93133 h 4614333"/>
              <a:gd name="connsiteX402" fmla="*/ 1092200 w 10793695"/>
              <a:gd name="connsiteY402" fmla="*/ 110066 h 4614333"/>
              <a:gd name="connsiteX403" fmla="*/ 1024466 w 10793695"/>
              <a:gd name="connsiteY403" fmla="*/ 118533 h 4614333"/>
              <a:gd name="connsiteX404" fmla="*/ 330200 w 10793695"/>
              <a:gd name="connsiteY404" fmla="*/ 110066 h 4614333"/>
              <a:gd name="connsiteX405" fmla="*/ 0 w 10793695"/>
              <a:gd name="connsiteY405" fmla="*/ 101600 h 461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10793695" h="4614333">
                <a:moveTo>
                  <a:pt x="118533" y="0"/>
                </a:moveTo>
                <a:cubicBezTo>
                  <a:pt x="121355" y="45155"/>
                  <a:pt x="123392" y="90367"/>
                  <a:pt x="127000" y="135466"/>
                </a:cubicBezTo>
                <a:cubicBezTo>
                  <a:pt x="129293" y="164134"/>
                  <a:pt x="136684" y="229847"/>
                  <a:pt x="143933" y="262466"/>
                </a:cubicBezTo>
                <a:cubicBezTo>
                  <a:pt x="145869" y="271178"/>
                  <a:pt x="149578" y="279399"/>
                  <a:pt x="152400" y="287866"/>
                </a:cubicBezTo>
                <a:cubicBezTo>
                  <a:pt x="155222" y="304799"/>
                  <a:pt x="155933" y="322223"/>
                  <a:pt x="160866" y="338666"/>
                </a:cubicBezTo>
                <a:cubicBezTo>
                  <a:pt x="164493" y="350755"/>
                  <a:pt x="174173" y="360444"/>
                  <a:pt x="177800" y="372533"/>
                </a:cubicBezTo>
                <a:cubicBezTo>
                  <a:pt x="182733" y="388976"/>
                  <a:pt x="182542" y="406575"/>
                  <a:pt x="186266" y="423333"/>
                </a:cubicBezTo>
                <a:cubicBezTo>
                  <a:pt x="188202" y="432045"/>
                  <a:pt x="192281" y="440152"/>
                  <a:pt x="194733" y="448733"/>
                </a:cubicBezTo>
                <a:cubicBezTo>
                  <a:pt x="197930" y="459922"/>
                  <a:pt x="196745" y="472918"/>
                  <a:pt x="203200" y="482600"/>
                </a:cubicBezTo>
                <a:cubicBezTo>
                  <a:pt x="208844" y="491067"/>
                  <a:pt x="220133" y="493889"/>
                  <a:pt x="228600" y="499533"/>
                </a:cubicBezTo>
                <a:cubicBezTo>
                  <a:pt x="267416" y="557759"/>
                  <a:pt x="243159" y="543897"/>
                  <a:pt x="287866" y="558800"/>
                </a:cubicBezTo>
                <a:cubicBezTo>
                  <a:pt x="310444" y="553155"/>
                  <a:pt x="333728" y="549819"/>
                  <a:pt x="355600" y="541866"/>
                </a:cubicBezTo>
                <a:cubicBezTo>
                  <a:pt x="385296" y="531068"/>
                  <a:pt x="379527" y="521621"/>
                  <a:pt x="397933" y="499533"/>
                </a:cubicBezTo>
                <a:cubicBezTo>
                  <a:pt x="405598" y="490335"/>
                  <a:pt x="414866" y="482600"/>
                  <a:pt x="423333" y="474133"/>
                </a:cubicBezTo>
                <a:lnTo>
                  <a:pt x="440266" y="423333"/>
                </a:lnTo>
                <a:lnTo>
                  <a:pt x="448733" y="397933"/>
                </a:lnTo>
                <a:cubicBezTo>
                  <a:pt x="455619" y="418590"/>
                  <a:pt x="457721" y="432321"/>
                  <a:pt x="474133" y="448733"/>
                </a:cubicBezTo>
                <a:cubicBezTo>
                  <a:pt x="481328" y="455928"/>
                  <a:pt x="491066" y="460022"/>
                  <a:pt x="499533" y="465666"/>
                </a:cubicBezTo>
                <a:cubicBezTo>
                  <a:pt x="502355" y="474133"/>
                  <a:pt x="504009" y="483084"/>
                  <a:pt x="508000" y="491066"/>
                </a:cubicBezTo>
                <a:cubicBezTo>
                  <a:pt x="515810" y="506685"/>
                  <a:pt x="536289" y="532503"/>
                  <a:pt x="550333" y="541866"/>
                </a:cubicBezTo>
                <a:cubicBezTo>
                  <a:pt x="557759" y="546817"/>
                  <a:pt x="567751" y="546342"/>
                  <a:pt x="575733" y="550333"/>
                </a:cubicBezTo>
                <a:cubicBezTo>
                  <a:pt x="584834" y="554884"/>
                  <a:pt x="592666" y="561622"/>
                  <a:pt x="601133" y="567266"/>
                </a:cubicBezTo>
                <a:cubicBezTo>
                  <a:pt x="603955" y="575733"/>
                  <a:pt x="605008" y="585013"/>
                  <a:pt x="609600" y="592666"/>
                </a:cubicBezTo>
                <a:cubicBezTo>
                  <a:pt x="631478" y="629130"/>
                  <a:pt x="660621" y="605812"/>
                  <a:pt x="702733" y="601133"/>
                </a:cubicBezTo>
                <a:cubicBezTo>
                  <a:pt x="708377" y="592666"/>
                  <a:pt x="713561" y="567592"/>
                  <a:pt x="719666" y="575733"/>
                </a:cubicBezTo>
                <a:cubicBezTo>
                  <a:pt x="731640" y="591698"/>
                  <a:pt x="720969" y="616374"/>
                  <a:pt x="728133" y="635000"/>
                </a:cubicBezTo>
                <a:cubicBezTo>
                  <a:pt x="735439" y="653995"/>
                  <a:pt x="762000" y="685800"/>
                  <a:pt x="762000" y="685800"/>
                </a:cubicBezTo>
                <a:cubicBezTo>
                  <a:pt x="779167" y="737306"/>
                  <a:pt x="759263" y="685016"/>
                  <a:pt x="787400" y="736600"/>
                </a:cubicBezTo>
                <a:cubicBezTo>
                  <a:pt x="819847" y="796087"/>
                  <a:pt x="815196" y="786124"/>
                  <a:pt x="829733" y="829733"/>
                </a:cubicBezTo>
                <a:cubicBezTo>
                  <a:pt x="852311" y="826911"/>
                  <a:pt x="875514" y="827253"/>
                  <a:pt x="897466" y="821266"/>
                </a:cubicBezTo>
                <a:cubicBezTo>
                  <a:pt x="928530" y="812794"/>
                  <a:pt x="916438" y="801417"/>
                  <a:pt x="939800" y="787400"/>
                </a:cubicBezTo>
                <a:cubicBezTo>
                  <a:pt x="947453" y="782808"/>
                  <a:pt x="957218" y="782924"/>
                  <a:pt x="965200" y="778933"/>
                </a:cubicBezTo>
                <a:cubicBezTo>
                  <a:pt x="974301" y="774382"/>
                  <a:pt x="982133" y="767644"/>
                  <a:pt x="990600" y="762000"/>
                </a:cubicBezTo>
                <a:cubicBezTo>
                  <a:pt x="1007533" y="778933"/>
                  <a:pt x="1033828" y="790081"/>
                  <a:pt x="1041400" y="812800"/>
                </a:cubicBezTo>
                <a:cubicBezTo>
                  <a:pt x="1052390" y="845773"/>
                  <a:pt x="1043555" y="831890"/>
                  <a:pt x="1066800" y="855133"/>
                </a:cubicBezTo>
                <a:cubicBezTo>
                  <a:pt x="1067752" y="860846"/>
                  <a:pt x="1080181" y="938794"/>
                  <a:pt x="1083733" y="948266"/>
                </a:cubicBezTo>
                <a:cubicBezTo>
                  <a:pt x="1087306" y="957794"/>
                  <a:pt x="1095022" y="965199"/>
                  <a:pt x="1100666" y="973666"/>
                </a:cubicBezTo>
                <a:cubicBezTo>
                  <a:pt x="1112067" y="1042070"/>
                  <a:pt x="1103705" y="1008183"/>
                  <a:pt x="1126066" y="1075266"/>
                </a:cubicBezTo>
                <a:lnTo>
                  <a:pt x="1134533" y="1100666"/>
                </a:lnTo>
                <a:cubicBezTo>
                  <a:pt x="1137355" y="1109133"/>
                  <a:pt x="1136689" y="1119755"/>
                  <a:pt x="1143000" y="1126066"/>
                </a:cubicBezTo>
                <a:lnTo>
                  <a:pt x="1159933" y="1143000"/>
                </a:lnTo>
                <a:cubicBezTo>
                  <a:pt x="1162755" y="1151467"/>
                  <a:pt x="1164066" y="1160598"/>
                  <a:pt x="1168400" y="1168400"/>
                </a:cubicBezTo>
                <a:cubicBezTo>
                  <a:pt x="1178283" y="1186190"/>
                  <a:pt x="1195830" y="1199893"/>
                  <a:pt x="1202266" y="1219200"/>
                </a:cubicBezTo>
                <a:cubicBezTo>
                  <a:pt x="1207911" y="1236133"/>
                  <a:pt x="1209299" y="1255148"/>
                  <a:pt x="1219200" y="1270000"/>
                </a:cubicBezTo>
                <a:cubicBezTo>
                  <a:pt x="1231341" y="1288212"/>
                  <a:pt x="1247527" y="1313509"/>
                  <a:pt x="1261533" y="1329266"/>
                </a:cubicBezTo>
                <a:cubicBezTo>
                  <a:pt x="1274791" y="1344181"/>
                  <a:pt x="1292796" y="1354996"/>
                  <a:pt x="1303866" y="1371600"/>
                </a:cubicBezTo>
                <a:cubicBezTo>
                  <a:pt x="1309511" y="1380067"/>
                  <a:pt x="1312171" y="1391607"/>
                  <a:pt x="1320800" y="1397000"/>
                </a:cubicBezTo>
                <a:cubicBezTo>
                  <a:pt x="1335936" y="1406460"/>
                  <a:pt x="1371600" y="1413933"/>
                  <a:pt x="1371600" y="1413933"/>
                </a:cubicBezTo>
                <a:cubicBezTo>
                  <a:pt x="1397000" y="1411111"/>
                  <a:pt x="1423555" y="1413548"/>
                  <a:pt x="1447800" y="1405466"/>
                </a:cubicBezTo>
                <a:cubicBezTo>
                  <a:pt x="1459159" y="1401680"/>
                  <a:pt x="1465535" y="1389264"/>
                  <a:pt x="1473200" y="1380066"/>
                </a:cubicBezTo>
                <a:cubicBezTo>
                  <a:pt x="1491436" y="1358183"/>
                  <a:pt x="1490114" y="1354722"/>
                  <a:pt x="1498600" y="1329266"/>
                </a:cubicBezTo>
                <a:cubicBezTo>
                  <a:pt x="1501422" y="1309511"/>
                  <a:pt x="1495997" y="1286604"/>
                  <a:pt x="1507066" y="1270000"/>
                </a:cubicBezTo>
                <a:cubicBezTo>
                  <a:pt x="1512016" y="1262574"/>
                  <a:pt x="1525497" y="1272891"/>
                  <a:pt x="1532466" y="1278466"/>
                </a:cubicBezTo>
                <a:cubicBezTo>
                  <a:pt x="1540412" y="1284823"/>
                  <a:pt x="1542205" y="1296671"/>
                  <a:pt x="1549400" y="1303866"/>
                </a:cubicBezTo>
                <a:cubicBezTo>
                  <a:pt x="1556595" y="1311061"/>
                  <a:pt x="1566983" y="1314286"/>
                  <a:pt x="1574800" y="1320800"/>
                </a:cubicBezTo>
                <a:cubicBezTo>
                  <a:pt x="1583998" y="1328465"/>
                  <a:pt x="1591733" y="1337733"/>
                  <a:pt x="1600200" y="1346200"/>
                </a:cubicBezTo>
                <a:cubicBezTo>
                  <a:pt x="1622227" y="1412288"/>
                  <a:pt x="1586141" y="1316642"/>
                  <a:pt x="1651000" y="1413933"/>
                </a:cubicBezTo>
                <a:cubicBezTo>
                  <a:pt x="1690510" y="1473200"/>
                  <a:pt x="1667933" y="1453444"/>
                  <a:pt x="1710266" y="1481666"/>
                </a:cubicBezTo>
                <a:cubicBezTo>
                  <a:pt x="1715911" y="1490133"/>
                  <a:pt x="1723067" y="1497767"/>
                  <a:pt x="1727200" y="1507066"/>
                </a:cubicBezTo>
                <a:cubicBezTo>
                  <a:pt x="1734449" y="1523377"/>
                  <a:pt x="1731512" y="1545245"/>
                  <a:pt x="1744133" y="1557866"/>
                </a:cubicBezTo>
                <a:cubicBezTo>
                  <a:pt x="1755422" y="1569155"/>
                  <a:pt x="1769144" y="1578449"/>
                  <a:pt x="1778000" y="1591733"/>
                </a:cubicBezTo>
                <a:cubicBezTo>
                  <a:pt x="1783644" y="1600200"/>
                  <a:pt x="1787738" y="1609938"/>
                  <a:pt x="1794933" y="1617133"/>
                </a:cubicBezTo>
                <a:cubicBezTo>
                  <a:pt x="1802128" y="1624328"/>
                  <a:pt x="1812387" y="1627709"/>
                  <a:pt x="1820333" y="1634066"/>
                </a:cubicBezTo>
                <a:cubicBezTo>
                  <a:pt x="1826566" y="1639053"/>
                  <a:pt x="1831622" y="1645355"/>
                  <a:pt x="1837266" y="1651000"/>
                </a:cubicBezTo>
                <a:cubicBezTo>
                  <a:pt x="1846143" y="1677629"/>
                  <a:pt x="1843953" y="1683680"/>
                  <a:pt x="1871133" y="1701800"/>
                </a:cubicBezTo>
                <a:cubicBezTo>
                  <a:pt x="1878559" y="1706750"/>
                  <a:pt x="1888066" y="1707444"/>
                  <a:pt x="1896533" y="1710266"/>
                </a:cubicBezTo>
                <a:cubicBezTo>
                  <a:pt x="1902177" y="1701799"/>
                  <a:pt x="1908915" y="1693967"/>
                  <a:pt x="1913466" y="1684866"/>
                </a:cubicBezTo>
                <a:cubicBezTo>
                  <a:pt x="1944395" y="1623008"/>
                  <a:pt x="1869091" y="1651917"/>
                  <a:pt x="2040466" y="1676400"/>
                </a:cubicBezTo>
                <a:cubicBezTo>
                  <a:pt x="2046111" y="1684867"/>
                  <a:pt x="2053392" y="1692447"/>
                  <a:pt x="2057400" y="1701800"/>
                </a:cubicBezTo>
                <a:cubicBezTo>
                  <a:pt x="2073686" y="1739800"/>
                  <a:pt x="2057849" y="1728097"/>
                  <a:pt x="2074333" y="1761066"/>
                </a:cubicBezTo>
                <a:cubicBezTo>
                  <a:pt x="2078884" y="1770167"/>
                  <a:pt x="2086715" y="1777365"/>
                  <a:pt x="2091266" y="1786466"/>
                </a:cubicBezTo>
                <a:cubicBezTo>
                  <a:pt x="2095257" y="1794448"/>
                  <a:pt x="2093422" y="1805555"/>
                  <a:pt x="2099733" y="1811866"/>
                </a:cubicBezTo>
                <a:cubicBezTo>
                  <a:pt x="2114124" y="1826257"/>
                  <a:pt x="2136142" y="1831342"/>
                  <a:pt x="2150533" y="1845733"/>
                </a:cubicBezTo>
                <a:cubicBezTo>
                  <a:pt x="2210258" y="1905458"/>
                  <a:pt x="2179914" y="1885824"/>
                  <a:pt x="2235200" y="1913466"/>
                </a:cubicBezTo>
                <a:cubicBezTo>
                  <a:pt x="2240844" y="1919111"/>
                  <a:pt x="2247146" y="1924167"/>
                  <a:pt x="2252133" y="1930400"/>
                </a:cubicBezTo>
                <a:cubicBezTo>
                  <a:pt x="2258490" y="1938346"/>
                  <a:pt x="2261120" y="1949443"/>
                  <a:pt x="2269066" y="1955800"/>
                </a:cubicBezTo>
                <a:cubicBezTo>
                  <a:pt x="2276035" y="1961375"/>
                  <a:pt x="2285999" y="1961444"/>
                  <a:pt x="2294466" y="1964266"/>
                </a:cubicBezTo>
                <a:cubicBezTo>
                  <a:pt x="2318292" y="1988092"/>
                  <a:pt x="2314809" y="1993796"/>
                  <a:pt x="2362200" y="1972733"/>
                </a:cubicBezTo>
                <a:cubicBezTo>
                  <a:pt x="2373142" y="1967870"/>
                  <a:pt x="2377204" y="1953274"/>
                  <a:pt x="2387600" y="1947333"/>
                </a:cubicBezTo>
                <a:cubicBezTo>
                  <a:pt x="2397703" y="1941560"/>
                  <a:pt x="2410177" y="1941688"/>
                  <a:pt x="2421466" y="1938866"/>
                </a:cubicBezTo>
                <a:cubicBezTo>
                  <a:pt x="2429933" y="1933222"/>
                  <a:pt x="2438920" y="1928290"/>
                  <a:pt x="2446866" y="1921933"/>
                </a:cubicBezTo>
                <a:cubicBezTo>
                  <a:pt x="2453099" y="1916946"/>
                  <a:pt x="2456955" y="1909107"/>
                  <a:pt x="2463800" y="1905000"/>
                </a:cubicBezTo>
                <a:cubicBezTo>
                  <a:pt x="2471453" y="1900408"/>
                  <a:pt x="2480542" y="1898698"/>
                  <a:pt x="2489200" y="1896533"/>
                </a:cubicBezTo>
                <a:cubicBezTo>
                  <a:pt x="2532334" y="1885749"/>
                  <a:pt x="2560312" y="1884869"/>
                  <a:pt x="2607733" y="1879600"/>
                </a:cubicBezTo>
                <a:cubicBezTo>
                  <a:pt x="2670507" y="1858675"/>
                  <a:pt x="2642568" y="1870648"/>
                  <a:pt x="2692400" y="1845733"/>
                </a:cubicBezTo>
                <a:cubicBezTo>
                  <a:pt x="2751667" y="1848555"/>
                  <a:pt x="2811324" y="1846841"/>
                  <a:pt x="2870200" y="1854200"/>
                </a:cubicBezTo>
                <a:cubicBezTo>
                  <a:pt x="2880297" y="1855462"/>
                  <a:pt x="2886499" y="1866582"/>
                  <a:pt x="2895600" y="1871133"/>
                </a:cubicBezTo>
                <a:cubicBezTo>
                  <a:pt x="2903582" y="1875124"/>
                  <a:pt x="2913018" y="1875609"/>
                  <a:pt x="2921000" y="1879600"/>
                </a:cubicBezTo>
                <a:cubicBezTo>
                  <a:pt x="2947217" y="1892709"/>
                  <a:pt x="2953408" y="1906585"/>
                  <a:pt x="2980266" y="1921933"/>
                </a:cubicBezTo>
                <a:cubicBezTo>
                  <a:pt x="2988015" y="1926361"/>
                  <a:pt x="2997199" y="1927578"/>
                  <a:pt x="3005666" y="1930400"/>
                </a:cubicBezTo>
                <a:cubicBezTo>
                  <a:pt x="3014133" y="1941689"/>
                  <a:pt x="3020226" y="1955232"/>
                  <a:pt x="3031066" y="1964266"/>
                </a:cubicBezTo>
                <a:cubicBezTo>
                  <a:pt x="3037922" y="1969979"/>
                  <a:pt x="3048110" y="1969599"/>
                  <a:pt x="3056466" y="1972733"/>
                </a:cubicBezTo>
                <a:cubicBezTo>
                  <a:pt x="3070697" y="1978069"/>
                  <a:pt x="3084517" y="1984472"/>
                  <a:pt x="3098800" y="1989666"/>
                </a:cubicBezTo>
                <a:cubicBezTo>
                  <a:pt x="3115575" y="1995766"/>
                  <a:pt x="3133027" y="1999971"/>
                  <a:pt x="3149600" y="2006600"/>
                </a:cubicBezTo>
                <a:cubicBezTo>
                  <a:pt x="3163711" y="2012244"/>
                  <a:pt x="3177650" y="2018339"/>
                  <a:pt x="3191933" y="2023533"/>
                </a:cubicBezTo>
                <a:cubicBezTo>
                  <a:pt x="3208708" y="2029633"/>
                  <a:pt x="3242733" y="2040466"/>
                  <a:pt x="3242733" y="2040466"/>
                </a:cubicBezTo>
                <a:cubicBezTo>
                  <a:pt x="3315615" y="2089056"/>
                  <a:pt x="3207939" y="2021926"/>
                  <a:pt x="3310466" y="2065866"/>
                </a:cubicBezTo>
                <a:cubicBezTo>
                  <a:pt x="3317803" y="2069011"/>
                  <a:pt x="3321014" y="2078010"/>
                  <a:pt x="3327400" y="2082800"/>
                </a:cubicBezTo>
                <a:cubicBezTo>
                  <a:pt x="3343681" y="2095011"/>
                  <a:pt x="3363810" y="2102276"/>
                  <a:pt x="3378200" y="2116666"/>
                </a:cubicBezTo>
                <a:cubicBezTo>
                  <a:pt x="3409911" y="2148377"/>
                  <a:pt x="3392241" y="2138279"/>
                  <a:pt x="3429000" y="2150533"/>
                </a:cubicBezTo>
                <a:cubicBezTo>
                  <a:pt x="3462867" y="2147711"/>
                  <a:pt x="3497763" y="2150823"/>
                  <a:pt x="3530600" y="2142066"/>
                </a:cubicBezTo>
                <a:cubicBezTo>
                  <a:pt x="3542169" y="2138981"/>
                  <a:pt x="3546037" y="2123308"/>
                  <a:pt x="3556000" y="2116666"/>
                </a:cubicBezTo>
                <a:cubicBezTo>
                  <a:pt x="3563426" y="2111716"/>
                  <a:pt x="3572933" y="2111022"/>
                  <a:pt x="3581400" y="2108200"/>
                </a:cubicBezTo>
                <a:cubicBezTo>
                  <a:pt x="3598333" y="2119489"/>
                  <a:pt x="3617810" y="2127675"/>
                  <a:pt x="3632200" y="2142066"/>
                </a:cubicBezTo>
                <a:cubicBezTo>
                  <a:pt x="3656328" y="2166195"/>
                  <a:pt x="3642491" y="2154572"/>
                  <a:pt x="3674533" y="2175933"/>
                </a:cubicBezTo>
                <a:cubicBezTo>
                  <a:pt x="3683356" y="2202401"/>
                  <a:pt x="3691914" y="2235499"/>
                  <a:pt x="3716866" y="2252133"/>
                </a:cubicBezTo>
                <a:lnTo>
                  <a:pt x="3742266" y="2269066"/>
                </a:lnTo>
                <a:cubicBezTo>
                  <a:pt x="3745088" y="2277533"/>
                  <a:pt x="3742403" y="2291262"/>
                  <a:pt x="3750733" y="2294466"/>
                </a:cubicBezTo>
                <a:cubicBezTo>
                  <a:pt x="3826609" y="2323649"/>
                  <a:pt x="3843887" y="2279698"/>
                  <a:pt x="3869266" y="2336800"/>
                </a:cubicBezTo>
                <a:cubicBezTo>
                  <a:pt x="3876515" y="2353111"/>
                  <a:pt x="3878218" y="2371635"/>
                  <a:pt x="3886200" y="2387600"/>
                </a:cubicBezTo>
                <a:cubicBezTo>
                  <a:pt x="3891844" y="2398889"/>
                  <a:pt x="3898701" y="2409648"/>
                  <a:pt x="3903133" y="2421466"/>
                </a:cubicBezTo>
                <a:cubicBezTo>
                  <a:pt x="3913274" y="2448510"/>
                  <a:pt x="3911993" y="2481322"/>
                  <a:pt x="3928533" y="2506133"/>
                </a:cubicBezTo>
                <a:cubicBezTo>
                  <a:pt x="3947086" y="2533962"/>
                  <a:pt x="3945170" y="2526262"/>
                  <a:pt x="3953933" y="2556933"/>
                </a:cubicBezTo>
                <a:cubicBezTo>
                  <a:pt x="3956510" y="2565954"/>
                  <a:pt x="3964898" y="2605457"/>
                  <a:pt x="3970866" y="2616200"/>
                </a:cubicBezTo>
                <a:cubicBezTo>
                  <a:pt x="3980749" y="2633990"/>
                  <a:pt x="4004733" y="2667000"/>
                  <a:pt x="4004733" y="2667000"/>
                </a:cubicBezTo>
                <a:cubicBezTo>
                  <a:pt x="4007555" y="2678289"/>
                  <a:pt x="4006745" y="2691184"/>
                  <a:pt x="4013200" y="2700866"/>
                </a:cubicBezTo>
                <a:cubicBezTo>
                  <a:pt x="4024270" y="2717471"/>
                  <a:pt x="4055533" y="2743200"/>
                  <a:pt x="4055533" y="2743200"/>
                </a:cubicBezTo>
                <a:cubicBezTo>
                  <a:pt x="4074948" y="2801441"/>
                  <a:pt x="4048391" y="2730700"/>
                  <a:pt x="4089400" y="2802466"/>
                </a:cubicBezTo>
                <a:cubicBezTo>
                  <a:pt x="4118710" y="2853759"/>
                  <a:pt x="4075169" y="2805169"/>
                  <a:pt x="4114800" y="2844800"/>
                </a:cubicBezTo>
                <a:cubicBezTo>
                  <a:pt x="4120444" y="2861733"/>
                  <a:pt x="4127404" y="2878284"/>
                  <a:pt x="4131733" y="2895600"/>
                </a:cubicBezTo>
                <a:cubicBezTo>
                  <a:pt x="4134555" y="2906889"/>
                  <a:pt x="4134996" y="2919058"/>
                  <a:pt x="4140200" y="2929466"/>
                </a:cubicBezTo>
                <a:cubicBezTo>
                  <a:pt x="4143770" y="2936606"/>
                  <a:pt x="4151489" y="2940755"/>
                  <a:pt x="4157133" y="2946400"/>
                </a:cubicBezTo>
                <a:cubicBezTo>
                  <a:pt x="4176200" y="3060798"/>
                  <a:pt x="4150786" y="2951168"/>
                  <a:pt x="4182533" y="3022600"/>
                </a:cubicBezTo>
                <a:cubicBezTo>
                  <a:pt x="4222832" y="3113275"/>
                  <a:pt x="4178078" y="3041320"/>
                  <a:pt x="4216400" y="3098800"/>
                </a:cubicBezTo>
                <a:cubicBezTo>
                  <a:pt x="4219222" y="3107267"/>
                  <a:pt x="4220875" y="3116218"/>
                  <a:pt x="4224866" y="3124200"/>
                </a:cubicBezTo>
                <a:cubicBezTo>
                  <a:pt x="4234379" y="3143227"/>
                  <a:pt x="4251152" y="3161627"/>
                  <a:pt x="4267200" y="3175000"/>
                </a:cubicBezTo>
                <a:cubicBezTo>
                  <a:pt x="4275017" y="3181514"/>
                  <a:pt x="4284133" y="3186289"/>
                  <a:pt x="4292600" y="3191933"/>
                </a:cubicBezTo>
                <a:cubicBezTo>
                  <a:pt x="4303889" y="3208866"/>
                  <a:pt x="4317364" y="3224530"/>
                  <a:pt x="4326466" y="3242733"/>
                </a:cubicBezTo>
                <a:cubicBezTo>
                  <a:pt x="4332111" y="3254022"/>
                  <a:pt x="4335320" y="3266904"/>
                  <a:pt x="4343400" y="3276600"/>
                </a:cubicBezTo>
                <a:cubicBezTo>
                  <a:pt x="4349914" y="3284417"/>
                  <a:pt x="4360333" y="3287889"/>
                  <a:pt x="4368800" y="3293533"/>
                </a:cubicBezTo>
                <a:cubicBezTo>
                  <a:pt x="4383701" y="3338241"/>
                  <a:pt x="4372315" y="3311506"/>
                  <a:pt x="4411133" y="3369733"/>
                </a:cubicBezTo>
                <a:cubicBezTo>
                  <a:pt x="4432495" y="3401776"/>
                  <a:pt x="4420870" y="3387937"/>
                  <a:pt x="4445000" y="3412066"/>
                </a:cubicBezTo>
                <a:cubicBezTo>
                  <a:pt x="4464755" y="3409244"/>
                  <a:pt x="4486030" y="3411705"/>
                  <a:pt x="4504266" y="3403600"/>
                </a:cubicBezTo>
                <a:cubicBezTo>
                  <a:pt x="4513565" y="3399467"/>
                  <a:pt x="4514843" y="3386146"/>
                  <a:pt x="4521200" y="3378200"/>
                </a:cubicBezTo>
                <a:cubicBezTo>
                  <a:pt x="4526187" y="3371967"/>
                  <a:pt x="4532489" y="3366911"/>
                  <a:pt x="4538133" y="3361266"/>
                </a:cubicBezTo>
                <a:cubicBezTo>
                  <a:pt x="4540955" y="3352799"/>
                  <a:pt x="4544435" y="3344524"/>
                  <a:pt x="4546600" y="3335866"/>
                </a:cubicBezTo>
                <a:cubicBezTo>
                  <a:pt x="4550090" y="3321905"/>
                  <a:pt x="4542195" y="3299969"/>
                  <a:pt x="4555066" y="3293533"/>
                </a:cubicBezTo>
                <a:cubicBezTo>
                  <a:pt x="4572915" y="3284608"/>
                  <a:pt x="4594577" y="3299178"/>
                  <a:pt x="4614333" y="3302000"/>
                </a:cubicBezTo>
                <a:cubicBezTo>
                  <a:pt x="4619977" y="3310467"/>
                  <a:pt x="4624071" y="3320205"/>
                  <a:pt x="4631266" y="3327400"/>
                </a:cubicBezTo>
                <a:cubicBezTo>
                  <a:pt x="4638461" y="3334595"/>
                  <a:pt x="4650309" y="3336387"/>
                  <a:pt x="4656666" y="3344333"/>
                </a:cubicBezTo>
                <a:cubicBezTo>
                  <a:pt x="4662241" y="3351302"/>
                  <a:pt x="4661142" y="3361751"/>
                  <a:pt x="4665133" y="3369733"/>
                </a:cubicBezTo>
                <a:cubicBezTo>
                  <a:pt x="4669684" y="3378834"/>
                  <a:pt x="4677515" y="3386032"/>
                  <a:pt x="4682066" y="3395133"/>
                </a:cubicBezTo>
                <a:cubicBezTo>
                  <a:pt x="4686057" y="3403115"/>
                  <a:pt x="4686542" y="3412551"/>
                  <a:pt x="4690533" y="3420533"/>
                </a:cubicBezTo>
                <a:cubicBezTo>
                  <a:pt x="4701215" y="3441896"/>
                  <a:pt x="4708648" y="3447115"/>
                  <a:pt x="4724400" y="3462866"/>
                </a:cubicBezTo>
                <a:cubicBezTo>
                  <a:pt x="4730193" y="3480247"/>
                  <a:pt x="4731204" y="3495902"/>
                  <a:pt x="4749800" y="3505200"/>
                </a:cubicBezTo>
                <a:cubicBezTo>
                  <a:pt x="4765765" y="3513182"/>
                  <a:pt x="4800600" y="3522133"/>
                  <a:pt x="4800600" y="3522133"/>
                </a:cubicBezTo>
                <a:lnTo>
                  <a:pt x="4834466" y="3572933"/>
                </a:lnTo>
                <a:cubicBezTo>
                  <a:pt x="4840111" y="3581400"/>
                  <a:pt x="4844205" y="3591138"/>
                  <a:pt x="4851400" y="3598333"/>
                </a:cubicBezTo>
                <a:cubicBezTo>
                  <a:pt x="4911744" y="3658677"/>
                  <a:pt x="4843256" y="3593510"/>
                  <a:pt x="4902200" y="3640666"/>
                </a:cubicBezTo>
                <a:cubicBezTo>
                  <a:pt x="4908433" y="3645653"/>
                  <a:pt x="4912747" y="3652810"/>
                  <a:pt x="4919133" y="3657600"/>
                </a:cubicBezTo>
                <a:cubicBezTo>
                  <a:pt x="4935414" y="3669811"/>
                  <a:pt x="4953000" y="3680177"/>
                  <a:pt x="4969933" y="3691466"/>
                </a:cubicBezTo>
                <a:lnTo>
                  <a:pt x="4995333" y="3708400"/>
                </a:lnTo>
                <a:cubicBezTo>
                  <a:pt x="5026377" y="3705578"/>
                  <a:pt x="5058092" y="3706942"/>
                  <a:pt x="5088466" y="3699933"/>
                </a:cubicBezTo>
                <a:cubicBezTo>
                  <a:pt x="5096244" y="3698138"/>
                  <a:pt x="5100413" y="3689233"/>
                  <a:pt x="5105400" y="3683000"/>
                </a:cubicBezTo>
                <a:cubicBezTo>
                  <a:pt x="5148133" y="3629585"/>
                  <a:pt x="5098372" y="3681562"/>
                  <a:pt x="5139266" y="3640666"/>
                </a:cubicBezTo>
                <a:cubicBezTo>
                  <a:pt x="5142088" y="3629377"/>
                  <a:pt x="5142529" y="3617208"/>
                  <a:pt x="5147733" y="3606800"/>
                </a:cubicBezTo>
                <a:cubicBezTo>
                  <a:pt x="5151303" y="3599660"/>
                  <a:pt x="5161096" y="3597006"/>
                  <a:pt x="5164666" y="3589866"/>
                </a:cubicBezTo>
                <a:cubicBezTo>
                  <a:pt x="5196274" y="3526649"/>
                  <a:pt x="5158740" y="3546685"/>
                  <a:pt x="5207000" y="3530600"/>
                </a:cubicBezTo>
                <a:cubicBezTo>
                  <a:pt x="5255527" y="3457808"/>
                  <a:pt x="5197347" y="3549907"/>
                  <a:pt x="5232400" y="3479800"/>
                </a:cubicBezTo>
                <a:cubicBezTo>
                  <a:pt x="5236951" y="3470699"/>
                  <a:pt x="5243689" y="3462867"/>
                  <a:pt x="5249333" y="3454400"/>
                </a:cubicBezTo>
                <a:cubicBezTo>
                  <a:pt x="5252155" y="3443111"/>
                  <a:pt x="5253216" y="3431229"/>
                  <a:pt x="5257800" y="3420533"/>
                </a:cubicBezTo>
                <a:cubicBezTo>
                  <a:pt x="5278304" y="3372690"/>
                  <a:pt x="5291254" y="3396969"/>
                  <a:pt x="5350933" y="3403600"/>
                </a:cubicBezTo>
                <a:cubicBezTo>
                  <a:pt x="5359400" y="3412067"/>
                  <a:pt x="5364717" y="3426096"/>
                  <a:pt x="5376333" y="3429000"/>
                </a:cubicBezTo>
                <a:cubicBezTo>
                  <a:pt x="5408435" y="3437025"/>
                  <a:pt x="5418508" y="3420691"/>
                  <a:pt x="5435600" y="3403600"/>
                </a:cubicBezTo>
                <a:cubicBezTo>
                  <a:pt x="5442682" y="3474424"/>
                  <a:pt x="5446747" y="3547112"/>
                  <a:pt x="5469466" y="3615266"/>
                </a:cubicBezTo>
                <a:lnTo>
                  <a:pt x="5486400" y="3666066"/>
                </a:lnTo>
                <a:cubicBezTo>
                  <a:pt x="5489222" y="3674533"/>
                  <a:pt x="5488555" y="3685155"/>
                  <a:pt x="5494866" y="3691466"/>
                </a:cubicBezTo>
                <a:lnTo>
                  <a:pt x="5537200" y="3733800"/>
                </a:lnTo>
                <a:cubicBezTo>
                  <a:pt x="5542844" y="3750733"/>
                  <a:pt x="5544232" y="3769748"/>
                  <a:pt x="5554133" y="3784600"/>
                </a:cubicBezTo>
                <a:cubicBezTo>
                  <a:pt x="5576016" y="3817426"/>
                  <a:pt x="5567848" y="3800347"/>
                  <a:pt x="5579533" y="3835400"/>
                </a:cubicBezTo>
                <a:cubicBezTo>
                  <a:pt x="5582355" y="3860800"/>
                  <a:pt x="5584114" y="3886341"/>
                  <a:pt x="5588000" y="3911600"/>
                </a:cubicBezTo>
                <a:cubicBezTo>
                  <a:pt x="5589769" y="3923101"/>
                  <a:pt x="5594697" y="3933965"/>
                  <a:pt x="5596466" y="3945466"/>
                </a:cubicBezTo>
                <a:cubicBezTo>
                  <a:pt x="5600352" y="3970725"/>
                  <a:pt x="5599921" y="3996606"/>
                  <a:pt x="5604933" y="4021666"/>
                </a:cubicBezTo>
                <a:cubicBezTo>
                  <a:pt x="5608434" y="4039169"/>
                  <a:pt x="5616222" y="4055533"/>
                  <a:pt x="5621866" y="4072466"/>
                </a:cubicBezTo>
                <a:lnTo>
                  <a:pt x="5630333" y="4097866"/>
                </a:lnTo>
                <a:cubicBezTo>
                  <a:pt x="5633155" y="4106333"/>
                  <a:pt x="5636636" y="4114608"/>
                  <a:pt x="5638800" y="4123266"/>
                </a:cubicBezTo>
                <a:cubicBezTo>
                  <a:pt x="5651596" y="4174456"/>
                  <a:pt x="5643584" y="4146084"/>
                  <a:pt x="5664200" y="4207933"/>
                </a:cubicBezTo>
                <a:cubicBezTo>
                  <a:pt x="5667022" y="4216400"/>
                  <a:pt x="5670916" y="4224582"/>
                  <a:pt x="5672666" y="4233333"/>
                </a:cubicBezTo>
                <a:cubicBezTo>
                  <a:pt x="5682883" y="4284417"/>
                  <a:pt x="5676582" y="4262014"/>
                  <a:pt x="5689600" y="4301066"/>
                </a:cubicBezTo>
                <a:cubicBezTo>
                  <a:pt x="5692422" y="4317999"/>
                  <a:pt x="5694995" y="4334976"/>
                  <a:pt x="5698066" y="4351866"/>
                </a:cubicBezTo>
                <a:cubicBezTo>
                  <a:pt x="5700640" y="4366025"/>
                  <a:pt x="5704345" y="4379977"/>
                  <a:pt x="5706533" y="4394200"/>
                </a:cubicBezTo>
                <a:cubicBezTo>
                  <a:pt x="5709993" y="4416689"/>
                  <a:pt x="5709013" y="4439981"/>
                  <a:pt x="5715000" y="4461933"/>
                </a:cubicBezTo>
                <a:cubicBezTo>
                  <a:pt x="5717677" y="4471750"/>
                  <a:pt x="5727382" y="4478232"/>
                  <a:pt x="5731933" y="4487333"/>
                </a:cubicBezTo>
                <a:cubicBezTo>
                  <a:pt x="5735924" y="4495315"/>
                  <a:pt x="5736409" y="4504751"/>
                  <a:pt x="5740400" y="4512733"/>
                </a:cubicBezTo>
                <a:cubicBezTo>
                  <a:pt x="5744951" y="4521834"/>
                  <a:pt x="5752782" y="4529032"/>
                  <a:pt x="5757333" y="4538133"/>
                </a:cubicBezTo>
                <a:cubicBezTo>
                  <a:pt x="5773007" y="4569481"/>
                  <a:pt x="5756106" y="4568155"/>
                  <a:pt x="5791200" y="4597400"/>
                </a:cubicBezTo>
                <a:cubicBezTo>
                  <a:pt x="5798056" y="4603113"/>
                  <a:pt x="5807888" y="4603930"/>
                  <a:pt x="5816600" y="4605866"/>
                </a:cubicBezTo>
                <a:cubicBezTo>
                  <a:pt x="5833358" y="4609590"/>
                  <a:pt x="5850467" y="4611511"/>
                  <a:pt x="5867400" y="4614333"/>
                </a:cubicBezTo>
                <a:cubicBezTo>
                  <a:pt x="5901267" y="4611511"/>
                  <a:pt x="5936324" y="4615202"/>
                  <a:pt x="5969000" y="4605866"/>
                </a:cubicBezTo>
                <a:cubicBezTo>
                  <a:pt x="5978784" y="4603071"/>
                  <a:pt x="5984671" y="4590563"/>
                  <a:pt x="5985933" y="4580466"/>
                </a:cubicBezTo>
                <a:cubicBezTo>
                  <a:pt x="5993292" y="4521590"/>
                  <a:pt x="5987848" y="4461637"/>
                  <a:pt x="5994400" y="4402666"/>
                </a:cubicBezTo>
                <a:cubicBezTo>
                  <a:pt x="5996371" y="4384926"/>
                  <a:pt x="6005689" y="4368799"/>
                  <a:pt x="6011333" y="4351866"/>
                </a:cubicBezTo>
                <a:lnTo>
                  <a:pt x="6019800" y="4326466"/>
                </a:lnTo>
                <a:cubicBezTo>
                  <a:pt x="6022622" y="4317999"/>
                  <a:pt x="6021955" y="4307376"/>
                  <a:pt x="6028266" y="4301066"/>
                </a:cubicBezTo>
                <a:lnTo>
                  <a:pt x="6045200" y="4284133"/>
                </a:lnTo>
                <a:cubicBezTo>
                  <a:pt x="6065856" y="4201501"/>
                  <a:pt x="6040624" y="4304718"/>
                  <a:pt x="6062133" y="4207933"/>
                </a:cubicBezTo>
                <a:cubicBezTo>
                  <a:pt x="6064657" y="4196574"/>
                  <a:pt x="6067778" y="4185355"/>
                  <a:pt x="6070600" y="4174066"/>
                </a:cubicBezTo>
                <a:cubicBezTo>
                  <a:pt x="6073422" y="4148666"/>
                  <a:pt x="6074865" y="4123075"/>
                  <a:pt x="6079066" y="4097866"/>
                </a:cubicBezTo>
                <a:cubicBezTo>
                  <a:pt x="6080533" y="4089063"/>
                  <a:pt x="6086066" y="4081269"/>
                  <a:pt x="6087533" y="4072466"/>
                </a:cubicBezTo>
                <a:cubicBezTo>
                  <a:pt x="6091735" y="4047257"/>
                  <a:pt x="6091799" y="4021475"/>
                  <a:pt x="6096000" y="3996266"/>
                </a:cubicBezTo>
                <a:cubicBezTo>
                  <a:pt x="6097467" y="3987463"/>
                  <a:pt x="6102014" y="3979447"/>
                  <a:pt x="6104466" y="3970866"/>
                </a:cubicBezTo>
                <a:cubicBezTo>
                  <a:pt x="6107663" y="3959678"/>
                  <a:pt x="6109736" y="3948188"/>
                  <a:pt x="6112933" y="3937000"/>
                </a:cubicBezTo>
                <a:cubicBezTo>
                  <a:pt x="6115385" y="3928419"/>
                  <a:pt x="6119236" y="3920258"/>
                  <a:pt x="6121400" y="3911600"/>
                </a:cubicBezTo>
                <a:cubicBezTo>
                  <a:pt x="6124890" y="3897639"/>
                  <a:pt x="6126080" y="3883150"/>
                  <a:pt x="6129866" y="3869266"/>
                </a:cubicBezTo>
                <a:cubicBezTo>
                  <a:pt x="6165453" y="3738780"/>
                  <a:pt x="6128100" y="3873242"/>
                  <a:pt x="6163733" y="3793066"/>
                </a:cubicBezTo>
                <a:cubicBezTo>
                  <a:pt x="6171585" y="3775399"/>
                  <a:pt x="6184656" y="3730786"/>
                  <a:pt x="6189133" y="3708400"/>
                </a:cubicBezTo>
                <a:cubicBezTo>
                  <a:pt x="6192500" y="3691566"/>
                  <a:pt x="6194233" y="3674434"/>
                  <a:pt x="6197600" y="3657600"/>
                </a:cubicBezTo>
                <a:cubicBezTo>
                  <a:pt x="6199882" y="3646190"/>
                  <a:pt x="6203784" y="3635143"/>
                  <a:pt x="6206066" y="3623733"/>
                </a:cubicBezTo>
                <a:cubicBezTo>
                  <a:pt x="6209433" y="3606899"/>
                  <a:pt x="6211166" y="3589767"/>
                  <a:pt x="6214533" y="3572933"/>
                </a:cubicBezTo>
                <a:cubicBezTo>
                  <a:pt x="6216815" y="3561523"/>
                  <a:pt x="6220718" y="3550476"/>
                  <a:pt x="6223000" y="3539066"/>
                </a:cubicBezTo>
                <a:cubicBezTo>
                  <a:pt x="6226367" y="3522232"/>
                  <a:pt x="6227742" y="3505024"/>
                  <a:pt x="6231466" y="3488266"/>
                </a:cubicBezTo>
                <a:cubicBezTo>
                  <a:pt x="6233402" y="3479554"/>
                  <a:pt x="6237368" y="3471414"/>
                  <a:pt x="6239933" y="3462866"/>
                </a:cubicBezTo>
                <a:cubicBezTo>
                  <a:pt x="6245837" y="3443187"/>
                  <a:pt x="6251460" y="3423422"/>
                  <a:pt x="6256866" y="3403600"/>
                </a:cubicBezTo>
                <a:cubicBezTo>
                  <a:pt x="6259928" y="3392374"/>
                  <a:pt x="6262136" y="3380922"/>
                  <a:pt x="6265333" y="3369733"/>
                </a:cubicBezTo>
                <a:cubicBezTo>
                  <a:pt x="6267785" y="3361152"/>
                  <a:pt x="6271635" y="3352991"/>
                  <a:pt x="6273800" y="3344333"/>
                </a:cubicBezTo>
                <a:cubicBezTo>
                  <a:pt x="6277290" y="3330372"/>
                  <a:pt x="6277213" y="3315474"/>
                  <a:pt x="6282266" y="3302000"/>
                </a:cubicBezTo>
                <a:cubicBezTo>
                  <a:pt x="6285839" y="3292472"/>
                  <a:pt x="6293555" y="3285067"/>
                  <a:pt x="6299200" y="3276600"/>
                </a:cubicBezTo>
                <a:lnTo>
                  <a:pt x="6316133" y="3191933"/>
                </a:lnTo>
                <a:cubicBezTo>
                  <a:pt x="6328099" y="3132104"/>
                  <a:pt x="6320052" y="3163244"/>
                  <a:pt x="6341533" y="3098800"/>
                </a:cubicBezTo>
                <a:cubicBezTo>
                  <a:pt x="6344355" y="3090333"/>
                  <a:pt x="6343689" y="3079711"/>
                  <a:pt x="6350000" y="3073400"/>
                </a:cubicBezTo>
                <a:lnTo>
                  <a:pt x="6366933" y="3056466"/>
                </a:lnTo>
                <a:cubicBezTo>
                  <a:pt x="6382989" y="3083227"/>
                  <a:pt x="6397120" y="3104325"/>
                  <a:pt x="6409266" y="3132666"/>
                </a:cubicBezTo>
                <a:cubicBezTo>
                  <a:pt x="6416307" y="3149095"/>
                  <a:pt x="6414956" y="3166553"/>
                  <a:pt x="6434666" y="3175000"/>
                </a:cubicBezTo>
                <a:cubicBezTo>
                  <a:pt x="6447893" y="3180669"/>
                  <a:pt x="6463039" y="3179976"/>
                  <a:pt x="6477000" y="3183466"/>
                </a:cubicBezTo>
                <a:cubicBezTo>
                  <a:pt x="6499761" y="3189156"/>
                  <a:pt x="6508990" y="3193818"/>
                  <a:pt x="6527800" y="3208866"/>
                </a:cubicBezTo>
                <a:cubicBezTo>
                  <a:pt x="6534033" y="3213853"/>
                  <a:pt x="6539089" y="3220155"/>
                  <a:pt x="6544733" y="3225800"/>
                </a:cubicBezTo>
                <a:cubicBezTo>
                  <a:pt x="6592711" y="3220155"/>
                  <a:pt x="6642632" y="3223513"/>
                  <a:pt x="6688666" y="3208866"/>
                </a:cubicBezTo>
                <a:cubicBezTo>
                  <a:pt x="6701791" y="3204690"/>
                  <a:pt x="6738493" y="3160013"/>
                  <a:pt x="6747933" y="3141133"/>
                </a:cubicBezTo>
                <a:cubicBezTo>
                  <a:pt x="6751924" y="3133151"/>
                  <a:pt x="6752409" y="3123715"/>
                  <a:pt x="6756400" y="3115733"/>
                </a:cubicBezTo>
                <a:cubicBezTo>
                  <a:pt x="6768188" y="3092157"/>
                  <a:pt x="6780007" y="3083659"/>
                  <a:pt x="6798733" y="3064933"/>
                </a:cubicBezTo>
                <a:cubicBezTo>
                  <a:pt x="6801555" y="3056466"/>
                  <a:pt x="6803209" y="3047515"/>
                  <a:pt x="6807200" y="3039533"/>
                </a:cubicBezTo>
                <a:cubicBezTo>
                  <a:pt x="6811751" y="3030432"/>
                  <a:pt x="6820125" y="3023486"/>
                  <a:pt x="6824133" y="3014133"/>
                </a:cubicBezTo>
                <a:cubicBezTo>
                  <a:pt x="6828717" y="3003437"/>
                  <a:pt x="6828016" y="2990962"/>
                  <a:pt x="6832600" y="2980266"/>
                </a:cubicBezTo>
                <a:cubicBezTo>
                  <a:pt x="6836608" y="2970913"/>
                  <a:pt x="6844982" y="2963967"/>
                  <a:pt x="6849533" y="2954866"/>
                </a:cubicBezTo>
                <a:cubicBezTo>
                  <a:pt x="6853524" y="2946884"/>
                  <a:pt x="6852287" y="2936322"/>
                  <a:pt x="6858000" y="2929466"/>
                </a:cubicBezTo>
                <a:cubicBezTo>
                  <a:pt x="6867034" y="2918626"/>
                  <a:pt x="6880577" y="2912533"/>
                  <a:pt x="6891866" y="2904066"/>
                </a:cubicBezTo>
                <a:cubicBezTo>
                  <a:pt x="6894688" y="2892777"/>
                  <a:pt x="6895129" y="2880608"/>
                  <a:pt x="6900333" y="2870200"/>
                </a:cubicBezTo>
                <a:cubicBezTo>
                  <a:pt x="6909435" y="2851997"/>
                  <a:pt x="6922911" y="2836333"/>
                  <a:pt x="6934200" y="2819400"/>
                </a:cubicBezTo>
                <a:lnTo>
                  <a:pt x="6951133" y="2794000"/>
                </a:lnTo>
                <a:cubicBezTo>
                  <a:pt x="6956777" y="2785533"/>
                  <a:pt x="6964848" y="2778253"/>
                  <a:pt x="6968066" y="2768600"/>
                </a:cubicBezTo>
                <a:cubicBezTo>
                  <a:pt x="6970888" y="2760133"/>
                  <a:pt x="6970958" y="2750169"/>
                  <a:pt x="6976533" y="2743200"/>
                </a:cubicBezTo>
                <a:cubicBezTo>
                  <a:pt x="6982890" y="2735254"/>
                  <a:pt x="6993466" y="2731911"/>
                  <a:pt x="7001933" y="2726266"/>
                </a:cubicBezTo>
                <a:cubicBezTo>
                  <a:pt x="7014932" y="2687270"/>
                  <a:pt x="7012249" y="2682700"/>
                  <a:pt x="7061200" y="2650066"/>
                </a:cubicBezTo>
                <a:lnTo>
                  <a:pt x="7112000" y="2616200"/>
                </a:lnTo>
                <a:cubicBezTo>
                  <a:pt x="7117644" y="2607733"/>
                  <a:pt x="7122576" y="2598746"/>
                  <a:pt x="7128933" y="2590800"/>
                </a:cubicBezTo>
                <a:cubicBezTo>
                  <a:pt x="7133920" y="2584567"/>
                  <a:pt x="7142296" y="2581006"/>
                  <a:pt x="7145866" y="2573866"/>
                </a:cubicBezTo>
                <a:cubicBezTo>
                  <a:pt x="7151070" y="2563458"/>
                  <a:pt x="7151895" y="2551378"/>
                  <a:pt x="7154333" y="2540000"/>
                </a:cubicBezTo>
                <a:cubicBezTo>
                  <a:pt x="7183158" y="2405484"/>
                  <a:pt x="7160400" y="2498796"/>
                  <a:pt x="7179733" y="2421466"/>
                </a:cubicBezTo>
                <a:cubicBezTo>
                  <a:pt x="7191022" y="2424288"/>
                  <a:pt x="7203497" y="2424160"/>
                  <a:pt x="7213600" y="2429933"/>
                </a:cubicBezTo>
                <a:cubicBezTo>
                  <a:pt x="7245966" y="2448428"/>
                  <a:pt x="7232553" y="2457353"/>
                  <a:pt x="7255933" y="2480733"/>
                </a:cubicBezTo>
                <a:cubicBezTo>
                  <a:pt x="7263128" y="2487928"/>
                  <a:pt x="7273607" y="2491044"/>
                  <a:pt x="7281333" y="2497666"/>
                </a:cubicBezTo>
                <a:cubicBezTo>
                  <a:pt x="7293455" y="2508056"/>
                  <a:pt x="7306344" y="2518249"/>
                  <a:pt x="7315200" y="2531533"/>
                </a:cubicBezTo>
                <a:cubicBezTo>
                  <a:pt x="7320844" y="2540000"/>
                  <a:pt x="7324938" y="2549738"/>
                  <a:pt x="7332133" y="2556933"/>
                </a:cubicBezTo>
                <a:cubicBezTo>
                  <a:pt x="7339328" y="2564128"/>
                  <a:pt x="7349066" y="2568222"/>
                  <a:pt x="7357533" y="2573866"/>
                </a:cubicBezTo>
                <a:cubicBezTo>
                  <a:pt x="7363177" y="2582333"/>
                  <a:pt x="7367271" y="2592071"/>
                  <a:pt x="7374466" y="2599266"/>
                </a:cubicBezTo>
                <a:cubicBezTo>
                  <a:pt x="7390880" y="2615681"/>
                  <a:pt x="7404606" y="2617780"/>
                  <a:pt x="7425266" y="2624666"/>
                </a:cubicBezTo>
                <a:cubicBezTo>
                  <a:pt x="7474795" y="2575138"/>
                  <a:pt x="7450995" y="2571263"/>
                  <a:pt x="7493000" y="2599266"/>
                </a:cubicBezTo>
                <a:cubicBezTo>
                  <a:pt x="7495822" y="2610555"/>
                  <a:pt x="7498269" y="2621944"/>
                  <a:pt x="7501466" y="2633133"/>
                </a:cubicBezTo>
                <a:cubicBezTo>
                  <a:pt x="7503918" y="2641714"/>
                  <a:pt x="7507768" y="2649875"/>
                  <a:pt x="7509933" y="2658533"/>
                </a:cubicBezTo>
                <a:cubicBezTo>
                  <a:pt x="7513423" y="2672494"/>
                  <a:pt x="7515278" y="2686818"/>
                  <a:pt x="7518400" y="2700866"/>
                </a:cubicBezTo>
                <a:cubicBezTo>
                  <a:pt x="7525489" y="2732768"/>
                  <a:pt x="7525902" y="2731841"/>
                  <a:pt x="7535333" y="2760133"/>
                </a:cubicBezTo>
                <a:lnTo>
                  <a:pt x="7552266" y="2878666"/>
                </a:lnTo>
                <a:cubicBezTo>
                  <a:pt x="7555088" y="2898422"/>
                  <a:pt x="7558258" y="2918131"/>
                  <a:pt x="7560733" y="2937933"/>
                </a:cubicBezTo>
                <a:cubicBezTo>
                  <a:pt x="7565872" y="2979047"/>
                  <a:pt x="7567972" y="3009221"/>
                  <a:pt x="7577666" y="3048000"/>
                </a:cubicBezTo>
                <a:cubicBezTo>
                  <a:pt x="7579830" y="3056658"/>
                  <a:pt x="7583311" y="3064933"/>
                  <a:pt x="7586133" y="3073400"/>
                </a:cubicBezTo>
                <a:cubicBezTo>
                  <a:pt x="7589767" y="3098835"/>
                  <a:pt x="7591395" y="3171108"/>
                  <a:pt x="7628466" y="3183466"/>
                </a:cubicBezTo>
                <a:lnTo>
                  <a:pt x="7679266" y="3200400"/>
                </a:lnTo>
                <a:lnTo>
                  <a:pt x="7704666" y="3208866"/>
                </a:lnTo>
                <a:cubicBezTo>
                  <a:pt x="7758288" y="3206044"/>
                  <a:pt x="7812287" y="3207345"/>
                  <a:pt x="7865533" y="3200400"/>
                </a:cubicBezTo>
                <a:cubicBezTo>
                  <a:pt x="7878049" y="3198768"/>
                  <a:pt x="7887426" y="3187457"/>
                  <a:pt x="7899400" y="3183466"/>
                </a:cubicBezTo>
                <a:cubicBezTo>
                  <a:pt x="7913052" y="3178915"/>
                  <a:pt x="7927622" y="3177822"/>
                  <a:pt x="7941733" y="3175000"/>
                </a:cubicBezTo>
                <a:cubicBezTo>
                  <a:pt x="7982795" y="3133938"/>
                  <a:pt x="7962316" y="3149989"/>
                  <a:pt x="8001000" y="3124200"/>
                </a:cubicBezTo>
                <a:cubicBezTo>
                  <a:pt x="8003822" y="3115733"/>
                  <a:pt x="8004874" y="3106453"/>
                  <a:pt x="8009466" y="3098800"/>
                </a:cubicBezTo>
                <a:cubicBezTo>
                  <a:pt x="8013573" y="3091955"/>
                  <a:pt x="8022830" y="3089006"/>
                  <a:pt x="8026400" y="3081866"/>
                </a:cubicBezTo>
                <a:cubicBezTo>
                  <a:pt x="8057608" y="3019449"/>
                  <a:pt x="8012364" y="3070502"/>
                  <a:pt x="8051800" y="3031066"/>
                </a:cubicBezTo>
                <a:cubicBezTo>
                  <a:pt x="8054622" y="2963333"/>
                  <a:pt x="8055258" y="2895473"/>
                  <a:pt x="8060266" y="2827866"/>
                </a:cubicBezTo>
                <a:cubicBezTo>
                  <a:pt x="8060925" y="2818966"/>
                  <a:pt x="8066281" y="2811047"/>
                  <a:pt x="8068733" y="2802466"/>
                </a:cubicBezTo>
                <a:cubicBezTo>
                  <a:pt x="8090004" y="2728022"/>
                  <a:pt x="8065361" y="2804121"/>
                  <a:pt x="8085666" y="2743200"/>
                </a:cubicBezTo>
                <a:cubicBezTo>
                  <a:pt x="8099777" y="2757311"/>
                  <a:pt x="8121690" y="2766601"/>
                  <a:pt x="8128000" y="2785533"/>
                </a:cubicBezTo>
                <a:cubicBezTo>
                  <a:pt x="8139684" y="2820587"/>
                  <a:pt x="8129040" y="2805983"/>
                  <a:pt x="8161866" y="2827866"/>
                </a:cubicBezTo>
                <a:cubicBezTo>
                  <a:pt x="8164688" y="2836333"/>
                  <a:pt x="8164022" y="2846955"/>
                  <a:pt x="8170333" y="2853266"/>
                </a:cubicBezTo>
                <a:cubicBezTo>
                  <a:pt x="8199433" y="2882366"/>
                  <a:pt x="8205694" y="2843305"/>
                  <a:pt x="8221133" y="2827866"/>
                </a:cubicBezTo>
                <a:cubicBezTo>
                  <a:pt x="8228328" y="2820671"/>
                  <a:pt x="8238066" y="2816577"/>
                  <a:pt x="8246533" y="2810933"/>
                </a:cubicBezTo>
                <a:cubicBezTo>
                  <a:pt x="8255000" y="2796822"/>
                  <a:pt x="8264574" y="2783319"/>
                  <a:pt x="8271933" y="2768600"/>
                </a:cubicBezTo>
                <a:cubicBezTo>
                  <a:pt x="8278702" y="2755062"/>
                  <a:pt x="8285247" y="2721999"/>
                  <a:pt x="8288866" y="2709333"/>
                </a:cubicBezTo>
                <a:cubicBezTo>
                  <a:pt x="8291318" y="2700752"/>
                  <a:pt x="8295168" y="2692591"/>
                  <a:pt x="8297333" y="2683933"/>
                </a:cubicBezTo>
                <a:cubicBezTo>
                  <a:pt x="8321269" y="2588194"/>
                  <a:pt x="8286405" y="2699785"/>
                  <a:pt x="8322733" y="2590800"/>
                </a:cubicBezTo>
                <a:lnTo>
                  <a:pt x="8331200" y="2565400"/>
                </a:lnTo>
                <a:cubicBezTo>
                  <a:pt x="8334022" y="2556933"/>
                  <a:pt x="8333355" y="2546311"/>
                  <a:pt x="8339666" y="2540000"/>
                </a:cubicBezTo>
                <a:lnTo>
                  <a:pt x="8356600" y="2523066"/>
                </a:lnTo>
                <a:cubicBezTo>
                  <a:pt x="8376751" y="2462613"/>
                  <a:pt x="8363632" y="2487118"/>
                  <a:pt x="8390466" y="2446866"/>
                </a:cubicBezTo>
                <a:cubicBezTo>
                  <a:pt x="8396111" y="2424288"/>
                  <a:pt x="8400041" y="2401211"/>
                  <a:pt x="8407400" y="2379133"/>
                </a:cubicBezTo>
                <a:cubicBezTo>
                  <a:pt x="8410222" y="2370666"/>
                  <a:pt x="8413930" y="2362445"/>
                  <a:pt x="8415866" y="2353733"/>
                </a:cubicBezTo>
                <a:cubicBezTo>
                  <a:pt x="8432492" y="2278912"/>
                  <a:pt x="8417815" y="2301232"/>
                  <a:pt x="8432800" y="2201333"/>
                </a:cubicBezTo>
                <a:cubicBezTo>
                  <a:pt x="8436252" y="2178318"/>
                  <a:pt x="8445907" y="2156556"/>
                  <a:pt x="8449733" y="2133600"/>
                </a:cubicBezTo>
                <a:cubicBezTo>
                  <a:pt x="8452555" y="2116667"/>
                  <a:pt x="8455129" y="2099690"/>
                  <a:pt x="8458200" y="2082800"/>
                </a:cubicBezTo>
                <a:cubicBezTo>
                  <a:pt x="8460774" y="2068641"/>
                  <a:pt x="8464300" y="2054661"/>
                  <a:pt x="8466666" y="2040466"/>
                </a:cubicBezTo>
                <a:cubicBezTo>
                  <a:pt x="8469947" y="2020782"/>
                  <a:pt x="8470646" y="2000645"/>
                  <a:pt x="8475133" y="1981200"/>
                </a:cubicBezTo>
                <a:cubicBezTo>
                  <a:pt x="8479147" y="1963808"/>
                  <a:pt x="8486422" y="1947333"/>
                  <a:pt x="8492066" y="1930400"/>
                </a:cubicBezTo>
                <a:lnTo>
                  <a:pt x="8525933" y="1828800"/>
                </a:lnTo>
                <a:cubicBezTo>
                  <a:pt x="8525935" y="1828793"/>
                  <a:pt x="8542865" y="1778008"/>
                  <a:pt x="8542866" y="1778000"/>
                </a:cubicBezTo>
                <a:cubicBezTo>
                  <a:pt x="8553828" y="1712228"/>
                  <a:pt x="8550877" y="1697371"/>
                  <a:pt x="8568266" y="1651000"/>
                </a:cubicBezTo>
                <a:cubicBezTo>
                  <a:pt x="8573602" y="1636769"/>
                  <a:pt x="8580006" y="1622949"/>
                  <a:pt x="8585200" y="1608666"/>
                </a:cubicBezTo>
                <a:cubicBezTo>
                  <a:pt x="8591300" y="1591891"/>
                  <a:pt x="8591423" y="1572145"/>
                  <a:pt x="8602133" y="1557866"/>
                </a:cubicBezTo>
                <a:cubicBezTo>
                  <a:pt x="8610600" y="1546577"/>
                  <a:pt x="8618499" y="1534840"/>
                  <a:pt x="8627533" y="1524000"/>
                </a:cubicBezTo>
                <a:cubicBezTo>
                  <a:pt x="8632643" y="1517868"/>
                  <a:pt x="8639479" y="1513299"/>
                  <a:pt x="8644466" y="1507066"/>
                </a:cubicBezTo>
                <a:cubicBezTo>
                  <a:pt x="8650823" y="1499120"/>
                  <a:pt x="8655755" y="1490133"/>
                  <a:pt x="8661400" y="1481666"/>
                </a:cubicBezTo>
                <a:cubicBezTo>
                  <a:pt x="8664222" y="1473199"/>
                  <a:pt x="8664291" y="1463235"/>
                  <a:pt x="8669866" y="1456266"/>
                </a:cubicBezTo>
                <a:cubicBezTo>
                  <a:pt x="8676223" y="1448320"/>
                  <a:pt x="8687320" y="1445690"/>
                  <a:pt x="8695266" y="1439333"/>
                </a:cubicBezTo>
                <a:cubicBezTo>
                  <a:pt x="8701499" y="1434346"/>
                  <a:pt x="8706555" y="1428044"/>
                  <a:pt x="8712200" y="1422400"/>
                </a:cubicBezTo>
                <a:cubicBezTo>
                  <a:pt x="8736182" y="1350448"/>
                  <a:pt x="8702734" y="1438176"/>
                  <a:pt x="8737600" y="1380066"/>
                </a:cubicBezTo>
                <a:cubicBezTo>
                  <a:pt x="8742192" y="1372413"/>
                  <a:pt x="8741474" y="1362319"/>
                  <a:pt x="8746066" y="1354666"/>
                </a:cubicBezTo>
                <a:cubicBezTo>
                  <a:pt x="8753723" y="1341904"/>
                  <a:pt x="8790652" y="1317512"/>
                  <a:pt x="8796866" y="1312333"/>
                </a:cubicBezTo>
                <a:cubicBezTo>
                  <a:pt x="8802998" y="1307223"/>
                  <a:pt x="8808155" y="1301044"/>
                  <a:pt x="8813800" y="1295400"/>
                </a:cubicBezTo>
                <a:cubicBezTo>
                  <a:pt x="8822267" y="1298222"/>
                  <a:pt x="8832889" y="1297555"/>
                  <a:pt x="8839200" y="1303866"/>
                </a:cubicBezTo>
                <a:cubicBezTo>
                  <a:pt x="8853590" y="1318256"/>
                  <a:pt x="8873066" y="1354666"/>
                  <a:pt x="8873066" y="1354666"/>
                </a:cubicBezTo>
                <a:cubicBezTo>
                  <a:pt x="8875888" y="1365955"/>
                  <a:pt x="8875078" y="1378851"/>
                  <a:pt x="8881533" y="1388533"/>
                </a:cubicBezTo>
                <a:cubicBezTo>
                  <a:pt x="8887177" y="1397000"/>
                  <a:pt x="8898987" y="1399109"/>
                  <a:pt x="8906933" y="1405466"/>
                </a:cubicBezTo>
                <a:cubicBezTo>
                  <a:pt x="8913166" y="1410453"/>
                  <a:pt x="8918222" y="1416755"/>
                  <a:pt x="8923866" y="1422400"/>
                </a:cubicBezTo>
                <a:cubicBezTo>
                  <a:pt x="8929511" y="1436511"/>
                  <a:pt x="8933522" y="1451391"/>
                  <a:pt x="8940800" y="1464733"/>
                </a:cubicBezTo>
                <a:cubicBezTo>
                  <a:pt x="8950545" y="1482599"/>
                  <a:pt x="8968230" y="1496226"/>
                  <a:pt x="8974666" y="1515533"/>
                </a:cubicBezTo>
                <a:cubicBezTo>
                  <a:pt x="8977488" y="1524000"/>
                  <a:pt x="8980681" y="1532352"/>
                  <a:pt x="8983133" y="1540933"/>
                </a:cubicBezTo>
                <a:cubicBezTo>
                  <a:pt x="8986330" y="1552122"/>
                  <a:pt x="8986396" y="1564392"/>
                  <a:pt x="8991600" y="1574800"/>
                </a:cubicBezTo>
                <a:cubicBezTo>
                  <a:pt x="9002461" y="1596521"/>
                  <a:pt x="9025455" y="1617121"/>
                  <a:pt x="9042400" y="1634066"/>
                </a:cubicBezTo>
                <a:cubicBezTo>
                  <a:pt x="9045222" y="1642533"/>
                  <a:pt x="9046274" y="1651813"/>
                  <a:pt x="9050866" y="1659466"/>
                </a:cubicBezTo>
                <a:cubicBezTo>
                  <a:pt x="9058909" y="1672871"/>
                  <a:pt x="9081663" y="1685642"/>
                  <a:pt x="9093200" y="1693333"/>
                </a:cubicBezTo>
                <a:cubicBezTo>
                  <a:pt x="9135533" y="1690511"/>
                  <a:pt x="9178783" y="1694070"/>
                  <a:pt x="9220200" y="1684866"/>
                </a:cubicBezTo>
                <a:cubicBezTo>
                  <a:pt x="9231889" y="1682269"/>
                  <a:pt x="9238249" y="1668917"/>
                  <a:pt x="9245600" y="1659466"/>
                </a:cubicBezTo>
                <a:cubicBezTo>
                  <a:pt x="9258094" y="1643402"/>
                  <a:pt x="9268177" y="1625599"/>
                  <a:pt x="9279466" y="1608666"/>
                </a:cubicBezTo>
                <a:lnTo>
                  <a:pt x="9296400" y="1583266"/>
                </a:lnTo>
                <a:cubicBezTo>
                  <a:pt x="9299222" y="1574799"/>
                  <a:pt x="9300274" y="1565519"/>
                  <a:pt x="9304866" y="1557866"/>
                </a:cubicBezTo>
                <a:cubicBezTo>
                  <a:pt x="9308973" y="1551021"/>
                  <a:pt x="9318230" y="1548073"/>
                  <a:pt x="9321800" y="1540933"/>
                </a:cubicBezTo>
                <a:cubicBezTo>
                  <a:pt x="9329783" y="1524968"/>
                  <a:pt x="9333089" y="1507066"/>
                  <a:pt x="9338733" y="1490133"/>
                </a:cubicBezTo>
                <a:cubicBezTo>
                  <a:pt x="9341555" y="1481666"/>
                  <a:pt x="9342250" y="1472159"/>
                  <a:pt x="9347200" y="1464733"/>
                </a:cubicBezTo>
                <a:cubicBezTo>
                  <a:pt x="9352844" y="1456266"/>
                  <a:pt x="9359582" y="1448434"/>
                  <a:pt x="9364133" y="1439333"/>
                </a:cubicBezTo>
                <a:cubicBezTo>
                  <a:pt x="9370902" y="1425794"/>
                  <a:pt x="9377447" y="1392733"/>
                  <a:pt x="9381066" y="1380066"/>
                </a:cubicBezTo>
                <a:cubicBezTo>
                  <a:pt x="9383518" y="1371485"/>
                  <a:pt x="9385542" y="1362648"/>
                  <a:pt x="9389533" y="1354666"/>
                </a:cubicBezTo>
                <a:cubicBezTo>
                  <a:pt x="9394084" y="1345565"/>
                  <a:pt x="9401915" y="1338367"/>
                  <a:pt x="9406466" y="1329266"/>
                </a:cubicBezTo>
                <a:cubicBezTo>
                  <a:pt x="9410457" y="1321284"/>
                  <a:pt x="9409358" y="1310835"/>
                  <a:pt x="9414933" y="1303866"/>
                </a:cubicBezTo>
                <a:cubicBezTo>
                  <a:pt x="9421290" y="1295920"/>
                  <a:pt x="9431866" y="1292577"/>
                  <a:pt x="9440333" y="1286933"/>
                </a:cubicBezTo>
                <a:cubicBezTo>
                  <a:pt x="9445977" y="1278466"/>
                  <a:pt x="9452715" y="1270634"/>
                  <a:pt x="9457266" y="1261533"/>
                </a:cubicBezTo>
                <a:cubicBezTo>
                  <a:pt x="9461257" y="1253551"/>
                  <a:pt x="9461399" y="1243935"/>
                  <a:pt x="9465733" y="1236133"/>
                </a:cubicBezTo>
                <a:cubicBezTo>
                  <a:pt x="9475617" y="1218343"/>
                  <a:pt x="9488311" y="1202266"/>
                  <a:pt x="9499600" y="1185333"/>
                </a:cubicBezTo>
                <a:lnTo>
                  <a:pt x="9516533" y="1159933"/>
                </a:lnTo>
                <a:cubicBezTo>
                  <a:pt x="9522177" y="1151466"/>
                  <a:pt x="9524999" y="1140177"/>
                  <a:pt x="9533466" y="1134533"/>
                </a:cubicBezTo>
                <a:lnTo>
                  <a:pt x="9558866" y="1117600"/>
                </a:lnTo>
                <a:cubicBezTo>
                  <a:pt x="9564511" y="1109133"/>
                  <a:pt x="9566352" y="1095979"/>
                  <a:pt x="9575800" y="1092200"/>
                </a:cubicBezTo>
                <a:cubicBezTo>
                  <a:pt x="9584086" y="1088885"/>
                  <a:pt x="9593547" y="1096074"/>
                  <a:pt x="9601200" y="1100666"/>
                </a:cubicBezTo>
                <a:cubicBezTo>
                  <a:pt x="9608045" y="1104773"/>
                  <a:pt x="9611900" y="1112613"/>
                  <a:pt x="9618133" y="1117600"/>
                </a:cubicBezTo>
                <a:cubicBezTo>
                  <a:pt x="9626079" y="1123957"/>
                  <a:pt x="9635928" y="1127773"/>
                  <a:pt x="9643533" y="1134533"/>
                </a:cubicBezTo>
                <a:cubicBezTo>
                  <a:pt x="9661432" y="1150443"/>
                  <a:pt x="9670851" y="1180636"/>
                  <a:pt x="9694333" y="1185333"/>
                </a:cubicBezTo>
                <a:lnTo>
                  <a:pt x="9736666" y="1193800"/>
                </a:lnTo>
                <a:cubicBezTo>
                  <a:pt x="9747955" y="1188155"/>
                  <a:pt x="9758932" y="1181838"/>
                  <a:pt x="9770533" y="1176866"/>
                </a:cubicBezTo>
                <a:cubicBezTo>
                  <a:pt x="9778736" y="1173350"/>
                  <a:pt x="9788671" y="1173587"/>
                  <a:pt x="9795933" y="1168400"/>
                </a:cubicBezTo>
                <a:cubicBezTo>
                  <a:pt x="9808924" y="1159121"/>
                  <a:pt x="9818511" y="1145822"/>
                  <a:pt x="9829800" y="1134533"/>
                </a:cubicBezTo>
                <a:cubicBezTo>
                  <a:pt x="9838267" y="1126066"/>
                  <a:pt x="9843841" y="1112920"/>
                  <a:pt x="9855200" y="1109133"/>
                </a:cubicBezTo>
                <a:lnTo>
                  <a:pt x="9880600" y="1100666"/>
                </a:lnTo>
                <a:cubicBezTo>
                  <a:pt x="9900252" y="1041705"/>
                  <a:pt x="9875008" y="1104821"/>
                  <a:pt x="9906000" y="1058333"/>
                </a:cubicBezTo>
                <a:cubicBezTo>
                  <a:pt x="9913001" y="1047831"/>
                  <a:pt x="9914853" y="1034162"/>
                  <a:pt x="9922933" y="1024466"/>
                </a:cubicBezTo>
                <a:cubicBezTo>
                  <a:pt x="9935557" y="1009317"/>
                  <a:pt x="9956398" y="1004845"/>
                  <a:pt x="9973733" y="999066"/>
                </a:cubicBezTo>
                <a:cubicBezTo>
                  <a:pt x="9979377" y="1010355"/>
                  <a:pt x="9983665" y="1022431"/>
                  <a:pt x="9990666" y="1032933"/>
                </a:cubicBezTo>
                <a:cubicBezTo>
                  <a:pt x="9995094" y="1039575"/>
                  <a:pt x="10003493" y="1043021"/>
                  <a:pt x="10007600" y="1049866"/>
                </a:cubicBezTo>
                <a:cubicBezTo>
                  <a:pt x="10012192" y="1057519"/>
                  <a:pt x="10010491" y="1068297"/>
                  <a:pt x="10016066" y="1075266"/>
                </a:cubicBezTo>
                <a:cubicBezTo>
                  <a:pt x="10022423" y="1083212"/>
                  <a:pt x="10033520" y="1085843"/>
                  <a:pt x="10041466" y="1092200"/>
                </a:cubicBezTo>
                <a:cubicBezTo>
                  <a:pt x="10047699" y="1097187"/>
                  <a:pt x="10053413" y="1102900"/>
                  <a:pt x="10058400" y="1109133"/>
                </a:cubicBezTo>
                <a:cubicBezTo>
                  <a:pt x="10090655" y="1149452"/>
                  <a:pt x="10057188" y="1122437"/>
                  <a:pt x="10100733" y="1151466"/>
                </a:cubicBezTo>
                <a:cubicBezTo>
                  <a:pt x="10143066" y="1145822"/>
                  <a:pt x="10186042" y="1143797"/>
                  <a:pt x="10227733" y="1134533"/>
                </a:cubicBezTo>
                <a:cubicBezTo>
                  <a:pt x="10237666" y="1132326"/>
                  <a:pt x="10245407" y="1124222"/>
                  <a:pt x="10253133" y="1117600"/>
                </a:cubicBezTo>
                <a:cubicBezTo>
                  <a:pt x="10276296" y="1097746"/>
                  <a:pt x="10289553" y="1083499"/>
                  <a:pt x="10303933" y="1058333"/>
                </a:cubicBezTo>
                <a:cubicBezTo>
                  <a:pt x="10331270" y="1010493"/>
                  <a:pt x="10307619" y="1037712"/>
                  <a:pt x="10337800" y="1007533"/>
                </a:cubicBezTo>
                <a:cubicBezTo>
                  <a:pt x="10342020" y="986429"/>
                  <a:pt x="10345434" y="960258"/>
                  <a:pt x="10354733" y="939800"/>
                </a:cubicBezTo>
                <a:cubicBezTo>
                  <a:pt x="10365179" y="916820"/>
                  <a:pt x="10380618" y="896014"/>
                  <a:pt x="10388600" y="872066"/>
                </a:cubicBezTo>
                <a:lnTo>
                  <a:pt x="10405533" y="821266"/>
                </a:lnTo>
                <a:cubicBezTo>
                  <a:pt x="10408355" y="812799"/>
                  <a:pt x="10407689" y="802177"/>
                  <a:pt x="10414000" y="795866"/>
                </a:cubicBezTo>
                <a:lnTo>
                  <a:pt x="10439400" y="770466"/>
                </a:lnTo>
                <a:cubicBezTo>
                  <a:pt x="10461131" y="683535"/>
                  <a:pt x="10431593" y="791285"/>
                  <a:pt x="10464800" y="702733"/>
                </a:cubicBezTo>
                <a:cubicBezTo>
                  <a:pt x="10486290" y="645426"/>
                  <a:pt x="10461257" y="691242"/>
                  <a:pt x="10481733" y="643466"/>
                </a:cubicBezTo>
                <a:cubicBezTo>
                  <a:pt x="10486705" y="631865"/>
                  <a:pt x="10493694" y="621201"/>
                  <a:pt x="10498666" y="609600"/>
                </a:cubicBezTo>
                <a:cubicBezTo>
                  <a:pt x="10515153" y="571132"/>
                  <a:pt x="10495907" y="595426"/>
                  <a:pt x="10524066" y="567266"/>
                </a:cubicBezTo>
                <a:cubicBezTo>
                  <a:pt x="10528656" y="544319"/>
                  <a:pt x="10528704" y="516143"/>
                  <a:pt x="10549466" y="499533"/>
                </a:cubicBezTo>
                <a:cubicBezTo>
                  <a:pt x="10556435" y="493958"/>
                  <a:pt x="10566399" y="493888"/>
                  <a:pt x="10574866" y="491066"/>
                </a:cubicBezTo>
                <a:cubicBezTo>
                  <a:pt x="10583709" y="502857"/>
                  <a:pt x="10604866" y="538894"/>
                  <a:pt x="10625666" y="541866"/>
                </a:cubicBezTo>
                <a:cubicBezTo>
                  <a:pt x="10637185" y="543512"/>
                  <a:pt x="10648244" y="536222"/>
                  <a:pt x="10659533" y="533400"/>
                </a:cubicBezTo>
                <a:cubicBezTo>
                  <a:pt x="10673644" y="510822"/>
                  <a:pt x="10683039" y="484492"/>
                  <a:pt x="10701866" y="465666"/>
                </a:cubicBezTo>
                <a:cubicBezTo>
                  <a:pt x="10725995" y="441538"/>
                  <a:pt x="10714372" y="455375"/>
                  <a:pt x="10735733" y="423333"/>
                </a:cubicBezTo>
                <a:cubicBezTo>
                  <a:pt x="10738555" y="412044"/>
                  <a:pt x="10741003" y="400655"/>
                  <a:pt x="10744200" y="389466"/>
                </a:cubicBezTo>
                <a:cubicBezTo>
                  <a:pt x="10746652" y="380885"/>
                  <a:pt x="10750730" y="372778"/>
                  <a:pt x="10752666" y="364066"/>
                </a:cubicBezTo>
                <a:cubicBezTo>
                  <a:pt x="10772531" y="274672"/>
                  <a:pt x="10750541" y="345040"/>
                  <a:pt x="10769600" y="287866"/>
                </a:cubicBezTo>
                <a:cubicBezTo>
                  <a:pt x="10766778" y="206022"/>
                  <a:pt x="10830665" y="85597"/>
                  <a:pt x="10761133" y="42333"/>
                </a:cubicBezTo>
                <a:cubicBezTo>
                  <a:pt x="10600400" y="-57678"/>
                  <a:pt x="10474327" y="50737"/>
                  <a:pt x="10329333" y="59266"/>
                </a:cubicBezTo>
                <a:cubicBezTo>
                  <a:pt x="10253212" y="63744"/>
                  <a:pt x="10176933" y="64911"/>
                  <a:pt x="10100733" y="67733"/>
                </a:cubicBezTo>
                <a:cubicBezTo>
                  <a:pt x="9854442" y="95100"/>
                  <a:pt x="10023795" y="78709"/>
                  <a:pt x="9499600" y="84666"/>
                </a:cubicBezTo>
                <a:lnTo>
                  <a:pt x="7789333" y="101600"/>
                </a:lnTo>
                <a:lnTo>
                  <a:pt x="6036733" y="93133"/>
                </a:lnTo>
                <a:cubicBezTo>
                  <a:pt x="5893760" y="91845"/>
                  <a:pt x="5949881" y="86665"/>
                  <a:pt x="5850466" y="76200"/>
                </a:cubicBezTo>
                <a:cubicBezTo>
                  <a:pt x="5816669" y="72642"/>
                  <a:pt x="5782787" y="69810"/>
                  <a:pt x="5748866" y="67733"/>
                </a:cubicBezTo>
                <a:lnTo>
                  <a:pt x="5435600" y="50800"/>
                </a:lnTo>
                <a:cubicBezTo>
                  <a:pt x="5354820" y="30604"/>
                  <a:pt x="5374919" y="33305"/>
                  <a:pt x="5232400" y="33866"/>
                </a:cubicBezTo>
                <a:lnTo>
                  <a:pt x="3251200" y="50800"/>
                </a:lnTo>
                <a:lnTo>
                  <a:pt x="1608666" y="59266"/>
                </a:lnTo>
                <a:cubicBezTo>
                  <a:pt x="1454777" y="76365"/>
                  <a:pt x="1609088" y="60712"/>
                  <a:pt x="1371600" y="76200"/>
                </a:cubicBezTo>
                <a:lnTo>
                  <a:pt x="1143000" y="93133"/>
                </a:lnTo>
                <a:cubicBezTo>
                  <a:pt x="1126067" y="98777"/>
                  <a:pt x="1109653" y="106326"/>
                  <a:pt x="1092200" y="110066"/>
                </a:cubicBezTo>
                <a:cubicBezTo>
                  <a:pt x="1069951" y="114834"/>
                  <a:pt x="1047220" y="118533"/>
                  <a:pt x="1024466" y="118533"/>
                </a:cubicBezTo>
                <a:cubicBezTo>
                  <a:pt x="793027" y="118533"/>
                  <a:pt x="561622" y="112888"/>
                  <a:pt x="330200" y="110066"/>
                </a:cubicBezTo>
                <a:cubicBezTo>
                  <a:pt x="208413" y="69474"/>
                  <a:pt x="313725" y="101600"/>
                  <a:pt x="0" y="101600"/>
                </a:cubicBezTo>
              </a:path>
            </a:pathLst>
          </a:cu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3.33333E-6 L -0.33177 -0.1652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97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4200" y="1758403"/>
            <a:ext cx="259267" cy="178894"/>
            <a:chOff x="3330148" y="1758403"/>
            <a:chExt cx="259267" cy="178894"/>
          </a:xfrm>
        </p:grpSpPr>
        <p:sp>
          <p:nvSpPr>
            <p:cNvPr id="6" name="Oval 5"/>
            <p:cNvSpPr/>
            <p:nvPr/>
          </p:nvSpPr>
          <p:spPr>
            <a:xfrm rot="771877">
              <a:off x="3475115" y="1758403"/>
              <a:ext cx="114300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771877">
              <a:off x="3330148" y="1822997"/>
              <a:ext cx="125730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8451814">
            <a:off x="-196882" y="2337238"/>
            <a:ext cx="10793695" cy="4602927"/>
          </a:xfrm>
          <a:custGeom>
            <a:avLst/>
            <a:gdLst>
              <a:gd name="connsiteX0" fmla="*/ 118533 w 10793695"/>
              <a:gd name="connsiteY0" fmla="*/ 0 h 4614333"/>
              <a:gd name="connsiteX1" fmla="*/ 127000 w 10793695"/>
              <a:gd name="connsiteY1" fmla="*/ 135466 h 4614333"/>
              <a:gd name="connsiteX2" fmla="*/ 143933 w 10793695"/>
              <a:gd name="connsiteY2" fmla="*/ 262466 h 4614333"/>
              <a:gd name="connsiteX3" fmla="*/ 152400 w 10793695"/>
              <a:gd name="connsiteY3" fmla="*/ 287866 h 4614333"/>
              <a:gd name="connsiteX4" fmla="*/ 160866 w 10793695"/>
              <a:gd name="connsiteY4" fmla="*/ 338666 h 4614333"/>
              <a:gd name="connsiteX5" fmla="*/ 177800 w 10793695"/>
              <a:gd name="connsiteY5" fmla="*/ 372533 h 4614333"/>
              <a:gd name="connsiteX6" fmla="*/ 186266 w 10793695"/>
              <a:gd name="connsiteY6" fmla="*/ 423333 h 4614333"/>
              <a:gd name="connsiteX7" fmla="*/ 194733 w 10793695"/>
              <a:gd name="connsiteY7" fmla="*/ 448733 h 4614333"/>
              <a:gd name="connsiteX8" fmla="*/ 203200 w 10793695"/>
              <a:gd name="connsiteY8" fmla="*/ 482600 h 4614333"/>
              <a:gd name="connsiteX9" fmla="*/ 228600 w 10793695"/>
              <a:gd name="connsiteY9" fmla="*/ 499533 h 4614333"/>
              <a:gd name="connsiteX10" fmla="*/ 287866 w 10793695"/>
              <a:gd name="connsiteY10" fmla="*/ 558800 h 4614333"/>
              <a:gd name="connsiteX11" fmla="*/ 355600 w 10793695"/>
              <a:gd name="connsiteY11" fmla="*/ 541866 h 4614333"/>
              <a:gd name="connsiteX12" fmla="*/ 397933 w 10793695"/>
              <a:gd name="connsiteY12" fmla="*/ 499533 h 4614333"/>
              <a:gd name="connsiteX13" fmla="*/ 423333 w 10793695"/>
              <a:gd name="connsiteY13" fmla="*/ 474133 h 4614333"/>
              <a:gd name="connsiteX14" fmla="*/ 440266 w 10793695"/>
              <a:gd name="connsiteY14" fmla="*/ 423333 h 4614333"/>
              <a:gd name="connsiteX15" fmla="*/ 448733 w 10793695"/>
              <a:gd name="connsiteY15" fmla="*/ 397933 h 4614333"/>
              <a:gd name="connsiteX16" fmla="*/ 474133 w 10793695"/>
              <a:gd name="connsiteY16" fmla="*/ 448733 h 4614333"/>
              <a:gd name="connsiteX17" fmla="*/ 499533 w 10793695"/>
              <a:gd name="connsiteY17" fmla="*/ 465666 h 4614333"/>
              <a:gd name="connsiteX18" fmla="*/ 508000 w 10793695"/>
              <a:gd name="connsiteY18" fmla="*/ 491066 h 4614333"/>
              <a:gd name="connsiteX19" fmla="*/ 550333 w 10793695"/>
              <a:gd name="connsiteY19" fmla="*/ 541866 h 4614333"/>
              <a:gd name="connsiteX20" fmla="*/ 575733 w 10793695"/>
              <a:gd name="connsiteY20" fmla="*/ 550333 h 4614333"/>
              <a:gd name="connsiteX21" fmla="*/ 601133 w 10793695"/>
              <a:gd name="connsiteY21" fmla="*/ 567266 h 4614333"/>
              <a:gd name="connsiteX22" fmla="*/ 609600 w 10793695"/>
              <a:gd name="connsiteY22" fmla="*/ 592666 h 4614333"/>
              <a:gd name="connsiteX23" fmla="*/ 702733 w 10793695"/>
              <a:gd name="connsiteY23" fmla="*/ 601133 h 4614333"/>
              <a:gd name="connsiteX24" fmla="*/ 719666 w 10793695"/>
              <a:gd name="connsiteY24" fmla="*/ 575733 h 4614333"/>
              <a:gd name="connsiteX25" fmla="*/ 728133 w 10793695"/>
              <a:gd name="connsiteY25" fmla="*/ 635000 h 4614333"/>
              <a:gd name="connsiteX26" fmla="*/ 762000 w 10793695"/>
              <a:gd name="connsiteY26" fmla="*/ 685800 h 4614333"/>
              <a:gd name="connsiteX27" fmla="*/ 787400 w 10793695"/>
              <a:gd name="connsiteY27" fmla="*/ 736600 h 4614333"/>
              <a:gd name="connsiteX28" fmla="*/ 829733 w 10793695"/>
              <a:gd name="connsiteY28" fmla="*/ 829733 h 4614333"/>
              <a:gd name="connsiteX29" fmla="*/ 897466 w 10793695"/>
              <a:gd name="connsiteY29" fmla="*/ 821266 h 4614333"/>
              <a:gd name="connsiteX30" fmla="*/ 939800 w 10793695"/>
              <a:gd name="connsiteY30" fmla="*/ 787400 h 4614333"/>
              <a:gd name="connsiteX31" fmla="*/ 965200 w 10793695"/>
              <a:gd name="connsiteY31" fmla="*/ 778933 h 4614333"/>
              <a:gd name="connsiteX32" fmla="*/ 990600 w 10793695"/>
              <a:gd name="connsiteY32" fmla="*/ 762000 h 4614333"/>
              <a:gd name="connsiteX33" fmla="*/ 1041400 w 10793695"/>
              <a:gd name="connsiteY33" fmla="*/ 812800 h 4614333"/>
              <a:gd name="connsiteX34" fmla="*/ 1066800 w 10793695"/>
              <a:gd name="connsiteY34" fmla="*/ 855133 h 4614333"/>
              <a:gd name="connsiteX35" fmla="*/ 1083733 w 10793695"/>
              <a:gd name="connsiteY35" fmla="*/ 948266 h 4614333"/>
              <a:gd name="connsiteX36" fmla="*/ 1100666 w 10793695"/>
              <a:gd name="connsiteY36" fmla="*/ 973666 h 4614333"/>
              <a:gd name="connsiteX37" fmla="*/ 1126066 w 10793695"/>
              <a:gd name="connsiteY37" fmla="*/ 1075266 h 4614333"/>
              <a:gd name="connsiteX38" fmla="*/ 1134533 w 10793695"/>
              <a:gd name="connsiteY38" fmla="*/ 1100666 h 4614333"/>
              <a:gd name="connsiteX39" fmla="*/ 1143000 w 10793695"/>
              <a:gd name="connsiteY39" fmla="*/ 1126066 h 4614333"/>
              <a:gd name="connsiteX40" fmla="*/ 1159933 w 10793695"/>
              <a:gd name="connsiteY40" fmla="*/ 1143000 h 4614333"/>
              <a:gd name="connsiteX41" fmla="*/ 1168400 w 10793695"/>
              <a:gd name="connsiteY41" fmla="*/ 1168400 h 4614333"/>
              <a:gd name="connsiteX42" fmla="*/ 1202266 w 10793695"/>
              <a:gd name="connsiteY42" fmla="*/ 1219200 h 4614333"/>
              <a:gd name="connsiteX43" fmla="*/ 1219200 w 10793695"/>
              <a:gd name="connsiteY43" fmla="*/ 1270000 h 4614333"/>
              <a:gd name="connsiteX44" fmla="*/ 1261533 w 10793695"/>
              <a:gd name="connsiteY44" fmla="*/ 1329266 h 4614333"/>
              <a:gd name="connsiteX45" fmla="*/ 1303866 w 10793695"/>
              <a:gd name="connsiteY45" fmla="*/ 1371600 h 4614333"/>
              <a:gd name="connsiteX46" fmla="*/ 1320800 w 10793695"/>
              <a:gd name="connsiteY46" fmla="*/ 1397000 h 4614333"/>
              <a:gd name="connsiteX47" fmla="*/ 1371600 w 10793695"/>
              <a:gd name="connsiteY47" fmla="*/ 1413933 h 4614333"/>
              <a:gd name="connsiteX48" fmla="*/ 1447800 w 10793695"/>
              <a:gd name="connsiteY48" fmla="*/ 1405466 h 4614333"/>
              <a:gd name="connsiteX49" fmla="*/ 1473200 w 10793695"/>
              <a:gd name="connsiteY49" fmla="*/ 1380066 h 4614333"/>
              <a:gd name="connsiteX50" fmla="*/ 1498600 w 10793695"/>
              <a:gd name="connsiteY50" fmla="*/ 1329266 h 4614333"/>
              <a:gd name="connsiteX51" fmla="*/ 1507066 w 10793695"/>
              <a:gd name="connsiteY51" fmla="*/ 1270000 h 4614333"/>
              <a:gd name="connsiteX52" fmla="*/ 1532466 w 10793695"/>
              <a:gd name="connsiteY52" fmla="*/ 1278466 h 4614333"/>
              <a:gd name="connsiteX53" fmla="*/ 1549400 w 10793695"/>
              <a:gd name="connsiteY53" fmla="*/ 1303866 h 4614333"/>
              <a:gd name="connsiteX54" fmla="*/ 1574800 w 10793695"/>
              <a:gd name="connsiteY54" fmla="*/ 1320800 h 4614333"/>
              <a:gd name="connsiteX55" fmla="*/ 1600200 w 10793695"/>
              <a:gd name="connsiteY55" fmla="*/ 1346200 h 4614333"/>
              <a:gd name="connsiteX56" fmla="*/ 1651000 w 10793695"/>
              <a:gd name="connsiteY56" fmla="*/ 1413933 h 4614333"/>
              <a:gd name="connsiteX57" fmla="*/ 1710266 w 10793695"/>
              <a:gd name="connsiteY57" fmla="*/ 1481666 h 4614333"/>
              <a:gd name="connsiteX58" fmla="*/ 1727200 w 10793695"/>
              <a:gd name="connsiteY58" fmla="*/ 1507066 h 4614333"/>
              <a:gd name="connsiteX59" fmla="*/ 1744133 w 10793695"/>
              <a:gd name="connsiteY59" fmla="*/ 1557866 h 4614333"/>
              <a:gd name="connsiteX60" fmla="*/ 1778000 w 10793695"/>
              <a:gd name="connsiteY60" fmla="*/ 1591733 h 4614333"/>
              <a:gd name="connsiteX61" fmla="*/ 1794933 w 10793695"/>
              <a:gd name="connsiteY61" fmla="*/ 1617133 h 4614333"/>
              <a:gd name="connsiteX62" fmla="*/ 1820333 w 10793695"/>
              <a:gd name="connsiteY62" fmla="*/ 1634066 h 4614333"/>
              <a:gd name="connsiteX63" fmla="*/ 1837266 w 10793695"/>
              <a:gd name="connsiteY63" fmla="*/ 1651000 h 4614333"/>
              <a:gd name="connsiteX64" fmla="*/ 1871133 w 10793695"/>
              <a:gd name="connsiteY64" fmla="*/ 1701800 h 4614333"/>
              <a:gd name="connsiteX65" fmla="*/ 1896533 w 10793695"/>
              <a:gd name="connsiteY65" fmla="*/ 1710266 h 4614333"/>
              <a:gd name="connsiteX66" fmla="*/ 1913466 w 10793695"/>
              <a:gd name="connsiteY66" fmla="*/ 1684866 h 4614333"/>
              <a:gd name="connsiteX67" fmla="*/ 2040466 w 10793695"/>
              <a:gd name="connsiteY67" fmla="*/ 1676400 h 4614333"/>
              <a:gd name="connsiteX68" fmla="*/ 2057400 w 10793695"/>
              <a:gd name="connsiteY68" fmla="*/ 1701800 h 4614333"/>
              <a:gd name="connsiteX69" fmla="*/ 2074333 w 10793695"/>
              <a:gd name="connsiteY69" fmla="*/ 1761066 h 4614333"/>
              <a:gd name="connsiteX70" fmla="*/ 2091266 w 10793695"/>
              <a:gd name="connsiteY70" fmla="*/ 1786466 h 4614333"/>
              <a:gd name="connsiteX71" fmla="*/ 2099733 w 10793695"/>
              <a:gd name="connsiteY71" fmla="*/ 1811866 h 4614333"/>
              <a:gd name="connsiteX72" fmla="*/ 2150533 w 10793695"/>
              <a:gd name="connsiteY72" fmla="*/ 1845733 h 4614333"/>
              <a:gd name="connsiteX73" fmla="*/ 2235200 w 10793695"/>
              <a:gd name="connsiteY73" fmla="*/ 1913466 h 4614333"/>
              <a:gd name="connsiteX74" fmla="*/ 2252133 w 10793695"/>
              <a:gd name="connsiteY74" fmla="*/ 1930400 h 4614333"/>
              <a:gd name="connsiteX75" fmla="*/ 2269066 w 10793695"/>
              <a:gd name="connsiteY75" fmla="*/ 1955800 h 4614333"/>
              <a:gd name="connsiteX76" fmla="*/ 2294466 w 10793695"/>
              <a:gd name="connsiteY76" fmla="*/ 1964266 h 4614333"/>
              <a:gd name="connsiteX77" fmla="*/ 2362200 w 10793695"/>
              <a:gd name="connsiteY77" fmla="*/ 1972733 h 4614333"/>
              <a:gd name="connsiteX78" fmla="*/ 2387600 w 10793695"/>
              <a:gd name="connsiteY78" fmla="*/ 1947333 h 4614333"/>
              <a:gd name="connsiteX79" fmla="*/ 2421466 w 10793695"/>
              <a:gd name="connsiteY79" fmla="*/ 1938866 h 4614333"/>
              <a:gd name="connsiteX80" fmla="*/ 2446866 w 10793695"/>
              <a:gd name="connsiteY80" fmla="*/ 1921933 h 4614333"/>
              <a:gd name="connsiteX81" fmla="*/ 2463800 w 10793695"/>
              <a:gd name="connsiteY81" fmla="*/ 1905000 h 4614333"/>
              <a:gd name="connsiteX82" fmla="*/ 2489200 w 10793695"/>
              <a:gd name="connsiteY82" fmla="*/ 1896533 h 4614333"/>
              <a:gd name="connsiteX83" fmla="*/ 2607733 w 10793695"/>
              <a:gd name="connsiteY83" fmla="*/ 1879600 h 4614333"/>
              <a:gd name="connsiteX84" fmla="*/ 2692400 w 10793695"/>
              <a:gd name="connsiteY84" fmla="*/ 1845733 h 4614333"/>
              <a:gd name="connsiteX85" fmla="*/ 2870200 w 10793695"/>
              <a:gd name="connsiteY85" fmla="*/ 1854200 h 4614333"/>
              <a:gd name="connsiteX86" fmla="*/ 2895600 w 10793695"/>
              <a:gd name="connsiteY86" fmla="*/ 1871133 h 4614333"/>
              <a:gd name="connsiteX87" fmla="*/ 2921000 w 10793695"/>
              <a:gd name="connsiteY87" fmla="*/ 1879600 h 4614333"/>
              <a:gd name="connsiteX88" fmla="*/ 2980266 w 10793695"/>
              <a:gd name="connsiteY88" fmla="*/ 1921933 h 4614333"/>
              <a:gd name="connsiteX89" fmla="*/ 3005666 w 10793695"/>
              <a:gd name="connsiteY89" fmla="*/ 1930400 h 4614333"/>
              <a:gd name="connsiteX90" fmla="*/ 3031066 w 10793695"/>
              <a:gd name="connsiteY90" fmla="*/ 1964266 h 4614333"/>
              <a:gd name="connsiteX91" fmla="*/ 3056466 w 10793695"/>
              <a:gd name="connsiteY91" fmla="*/ 1972733 h 4614333"/>
              <a:gd name="connsiteX92" fmla="*/ 3098800 w 10793695"/>
              <a:gd name="connsiteY92" fmla="*/ 1989666 h 4614333"/>
              <a:gd name="connsiteX93" fmla="*/ 3149600 w 10793695"/>
              <a:gd name="connsiteY93" fmla="*/ 2006600 h 4614333"/>
              <a:gd name="connsiteX94" fmla="*/ 3191933 w 10793695"/>
              <a:gd name="connsiteY94" fmla="*/ 2023533 h 4614333"/>
              <a:gd name="connsiteX95" fmla="*/ 3242733 w 10793695"/>
              <a:gd name="connsiteY95" fmla="*/ 2040466 h 4614333"/>
              <a:gd name="connsiteX96" fmla="*/ 3310466 w 10793695"/>
              <a:gd name="connsiteY96" fmla="*/ 2065866 h 4614333"/>
              <a:gd name="connsiteX97" fmla="*/ 3327400 w 10793695"/>
              <a:gd name="connsiteY97" fmla="*/ 2082800 h 4614333"/>
              <a:gd name="connsiteX98" fmla="*/ 3378200 w 10793695"/>
              <a:gd name="connsiteY98" fmla="*/ 2116666 h 4614333"/>
              <a:gd name="connsiteX99" fmla="*/ 3429000 w 10793695"/>
              <a:gd name="connsiteY99" fmla="*/ 2150533 h 4614333"/>
              <a:gd name="connsiteX100" fmla="*/ 3530600 w 10793695"/>
              <a:gd name="connsiteY100" fmla="*/ 2142066 h 4614333"/>
              <a:gd name="connsiteX101" fmla="*/ 3556000 w 10793695"/>
              <a:gd name="connsiteY101" fmla="*/ 2116666 h 4614333"/>
              <a:gd name="connsiteX102" fmla="*/ 3581400 w 10793695"/>
              <a:gd name="connsiteY102" fmla="*/ 2108200 h 4614333"/>
              <a:gd name="connsiteX103" fmla="*/ 3632200 w 10793695"/>
              <a:gd name="connsiteY103" fmla="*/ 2142066 h 4614333"/>
              <a:gd name="connsiteX104" fmla="*/ 3674533 w 10793695"/>
              <a:gd name="connsiteY104" fmla="*/ 2175933 h 4614333"/>
              <a:gd name="connsiteX105" fmla="*/ 3716866 w 10793695"/>
              <a:gd name="connsiteY105" fmla="*/ 2252133 h 4614333"/>
              <a:gd name="connsiteX106" fmla="*/ 3742266 w 10793695"/>
              <a:gd name="connsiteY106" fmla="*/ 2269066 h 4614333"/>
              <a:gd name="connsiteX107" fmla="*/ 3750733 w 10793695"/>
              <a:gd name="connsiteY107" fmla="*/ 2294466 h 4614333"/>
              <a:gd name="connsiteX108" fmla="*/ 3869266 w 10793695"/>
              <a:gd name="connsiteY108" fmla="*/ 2336800 h 4614333"/>
              <a:gd name="connsiteX109" fmla="*/ 3886200 w 10793695"/>
              <a:gd name="connsiteY109" fmla="*/ 2387600 h 4614333"/>
              <a:gd name="connsiteX110" fmla="*/ 3903133 w 10793695"/>
              <a:gd name="connsiteY110" fmla="*/ 2421466 h 4614333"/>
              <a:gd name="connsiteX111" fmla="*/ 3928533 w 10793695"/>
              <a:gd name="connsiteY111" fmla="*/ 2506133 h 4614333"/>
              <a:gd name="connsiteX112" fmla="*/ 3953933 w 10793695"/>
              <a:gd name="connsiteY112" fmla="*/ 2556933 h 4614333"/>
              <a:gd name="connsiteX113" fmla="*/ 3970866 w 10793695"/>
              <a:gd name="connsiteY113" fmla="*/ 2616200 h 4614333"/>
              <a:gd name="connsiteX114" fmla="*/ 4004733 w 10793695"/>
              <a:gd name="connsiteY114" fmla="*/ 2667000 h 4614333"/>
              <a:gd name="connsiteX115" fmla="*/ 4013200 w 10793695"/>
              <a:gd name="connsiteY115" fmla="*/ 2700866 h 4614333"/>
              <a:gd name="connsiteX116" fmla="*/ 4055533 w 10793695"/>
              <a:gd name="connsiteY116" fmla="*/ 2743200 h 4614333"/>
              <a:gd name="connsiteX117" fmla="*/ 4089400 w 10793695"/>
              <a:gd name="connsiteY117" fmla="*/ 2802466 h 4614333"/>
              <a:gd name="connsiteX118" fmla="*/ 4114800 w 10793695"/>
              <a:gd name="connsiteY118" fmla="*/ 2844800 h 4614333"/>
              <a:gd name="connsiteX119" fmla="*/ 4131733 w 10793695"/>
              <a:gd name="connsiteY119" fmla="*/ 2895600 h 4614333"/>
              <a:gd name="connsiteX120" fmla="*/ 4140200 w 10793695"/>
              <a:gd name="connsiteY120" fmla="*/ 2929466 h 4614333"/>
              <a:gd name="connsiteX121" fmla="*/ 4157133 w 10793695"/>
              <a:gd name="connsiteY121" fmla="*/ 2946400 h 4614333"/>
              <a:gd name="connsiteX122" fmla="*/ 4182533 w 10793695"/>
              <a:gd name="connsiteY122" fmla="*/ 3022600 h 4614333"/>
              <a:gd name="connsiteX123" fmla="*/ 4216400 w 10793695"/>
              <a:gd name="connsiteY123" fmla="*/ 3098800 h 4614333"/>
              <a:gd name="connsiteX124" fmla="*/ 4224866 w 10793695"/>
              <a:gd name="connsiteY124" fmla="*/ 3124200 h 4614333"/>
              <a:gd name="connsiteX125" fmla="*/ 4267200 w 10793695"/>
              <a:gd name="connsiteY125" fmla="*/ 3175000 h 4614333"/>
              <a:gd name="connsiteX126" fmla="*/ 4292600 w 10793695"/>
              <a:gd name="connsiteY126" fmla="*/ 3191933 h 4614333"/>
              <a:gd name="connsiteX127" fmla="*/ 4326466 w 10793695"/>
              <a:gd name="connsiteY127" fmla="*/ 3242733 h 4614333"/>
              <a:gd name="connsiteX128" fmla="*/ 4343400 w 10793695"/>
              <a:gd name="connsiteY128" fmla="*/ 3276600 h 4614333"/>
              <a:gd name="connsiteX129" fmla="*/ 4368800 w 10793695"/>
              <a:gd name="connsiteY129" fmla="*/ 3293533 h 4614333"/>
              <a:gd name="connsiteX130" fmla="*/ 4411133 w 10793695"/>
              <a:gd name="connsiteY130" fmla="*/ 3369733 h 4614333"/>
              <a:gd name="connsiteX131" fmla="*/ 4445000 w 10793695"/>
              <a:gd name="connsiteY131" fmla="*/ 3412066 h 4614333"/>
              <a:gd name="connsiteX132" fmla="*/ 4504266 w 10793695"/>
              <a:gd name="connsiteY132" fmla="*/ 3403600 h 4614333"/>
              <a:gd name="connsiteX133" fmla="*/ 4521200 w 10793695"/>
              <a:gd name="connsiteY133" fmla="*/ 3378200 h 4614333"/>
              <a:gd name="connsiteX134" fmla="*/ 4538133 w 10793695"/>
              <a:gd name="connsiteY134" fmla="*/ 3361266 h 4614333"/>
              <a:gd name="connsiteX135" fmla="*/ 4546600 w 10793695"/>
              <a:gd name="connsiteY135" fmla="*/ 3335866 h 4614333"/>
              <a:gd name="connsiteX136" fmla="*/ 4555066 w 10793695"/>
              <a:gd name="connsiteY136" fmla="*/ 3293533 h 4614333"/>
              <a:gd name="connsiteX137" fmla="*/ 4614333 w 10793695"/>
              <a:gd name="connsiteY137" fmla="*/ 3302000 h 4614333"/>
              <a:gd name="connsiteX138" fmla="*/ 4631266 w 10793695"/>
              <a:gd name="connsiteY138" fmla="*/ 3327400 h 4614333"/>
              <a:gd name="connsiteX139" fmla="*/ 4656666 w 10793695"/>
              <a:gd name="connsiteY139" fmla="*/ 3344333 h 4614333"/>
              <a:gd name="connsiteX140" fmla="*/ 4665133 w 10793695"/>
              <a:gd name="connsiteY140" fmla="*/ 3369733 h 4614333"/>
              <a:gd name="connsiteX141" fmla="*/ 4682066 w 10793695"/>
              <a:gd name="connsiteY141" fmla="*/ 3395133 h 4614333"/>
              <a:gd name="connsiteX142" fmla="*/ 4690533 w 10793695"/>
              <a:gd name="connsiteY142" fmla="*/ 3420533 h 4614333"/>
              <a:gd name="connsiteX143" fmla="*/ 4724400 w 10793695"/>
              <a:gd name="connsiteY143" fmla="*/ 3462866 h 4614333"/>
              <a:gd name="connsiteX144" fmla="*/ 4749800 w 10793695"/>
              <a:gd name="connsiteY144" fmla="*/ 3505200 h 4614333"/>
              <a:gd name="connsiteX145" fmla="*/ 4800600 w 10793695"/>
              <a:gd name="connsiteY145" fmla="*/ 3522133 h 4614333"/>
              <a:gd name="connsiteX146" fmla="*/ 4834466 w 10793695"/>
              <a:gd name="connsiteY146" fmla="*/ 3572933 h 4614333"/>
              <a:gd name="connsiteX147" fmla="*/ 4851400 w 10793695"/>
              <a:gd name="connsiteY147" fmla="*/ 3598333 h 4614333"/>
              <a:gd name="connsiteX148" fmla="*/ 4902200 w 10793695"/>
              <a:gd name="connsiteY148" fmla="*/ 3640666 h 4614333"/>
              <a:gd name="connsiteX149" fmla="*/ 4919133 w 10793695"/>
              <a:gd name="connsiteY149" fmla="*/ 3657600 h 4614333"/>
              <a:gd name="connsiteX150" fmla="*/ 4969933 w 10793695"/>
              <a:gd name="connsiteY150" fmla="*/ 3691466 h 4614333"/>
              <a:gd name="connsiteX151" fmla="*/ 4995333 w 10793695"/>
              <a:gd name="connsiteY151" fmla="*/ 3708400 h 4614333"/>
              <a:gd name="connsiteX152" fmla="*/ 5088466 w 10793695"/>
              <a:gd name="connsiteY152" fmla="*/ 3699933 h 4614333"/>
              <a:gd name="connsiteX153" fmla="*/ 5105400 w 10793695"/>
              <a:gd name="connsiteY153" fmla="*/ 3683000 h 4614333"/>
              <a:gd name="connsiteX154" fmla="*/ 5139266 w 10793695"/>
              <a:gd name="connsiteY154" fmla="*/ 3640666 h 4614333"/>
              <a:gd name="connsiteX155" fmla="*/ 5147733 w 10793695"/>
              <a:gd name="connsiteY155" fmla="*/ 3606800 h 4614333"/>
              <a:gd name="connsiteX156" fmla="*/ 5164666 w 10793695"/>
              <a:gd name="connsiteY156" fmla="*/ 3589866 h 4614333"/>
              <a:gd name="connsiteX157" fmla="*/ 5207000 w 10793695"/>
              <a:gd name="connsiteY157" fmla="*/ 3530600 h 4614333"/>
              <a:gd name="connsiteX158" fmla="*/ 5232400 w 10793695"/>
              <a:gd name="connsiteY158" fmla="*/ 3479800 h 4614333"/>
              <a:gd name="connsiteX159" fmla="*/ 5249333 w 10793695"/>
              <a:gd name="connsiteY159" fmla="*/ 3454400 h 4614333"/>
              <a:gd name="connsiteX160" fmla="*/ 5257800 w 10793695"/>
              <a:gd name="connsiteY160" fmla="*/ 3420533 h 4614333"/>
              <a:gd name="connsiteX161" fmla="*/ 5350933 w 10793695"/>
              <a:gd name="connsiteY161" fmla="*/ 3403600 h 4614333"/>
              <a:gd name="connsiteX162" fmla="*/ 5376333 w 10793695"/>
              <a:gd name="connsiteY162" fmla="*/ 3429000 h 4614333"/>
              <a:gd name="connsiteX163" fmla="*/ 5435600 w 10793695"/>
              <a:gd name="connsiteY163" fmla="*/ 3403600 h 4614333"/>
              <a:gd name="connsiteX164" fmla="*/ 5469466 w 10793695"/>
              <a:gd name="connsiteY164" fmla="*/ 3615266 h 4614333"/>
              <a:gd name="connsiteX165" fmla="*/ 5486400 w 10793695"/>
              <a:gd name="connsiteY165" fmla="*/ 3666066 h 4614333"/>
              <a:gd name="connsiteX166" fmla="*/ 5494866 w 10793695"/>
              <a:gd name="connsiteY166" fmla="*/ 3691466 h 4614333"/>
              <a:gd name="connsiteX167" fmla="*/ 5537200 w 10793695"/>
              <a:gd name="connsiteY167" fmla="*/ 3733800 h 4614333"/>
              <a:gd name="connsiteX168" fmla="*/ 5554133 w 10793695"/>
              <a:gd name="connsiteY168" fmla="*/ 3784600 h 4614333"/>
              <a:gd name="connsiteX169" fmla="*/ 5579533 w 10793695"/>
              <a:gd name="connsiteY169" fmla="*/ 3835400 h 4614333"/>
              <a:gd name="connsiteX170" fmla="*/ 5588000 w 10793695"/>
              <a:gd name="connsiteY170" fmla="*/ 3911600 h 4614333"/>
              <a:gd name="connsiteX171" fmla="*/ 5596466 w 10793695"/>
              <a:gd name="connsiteY171" fmla="*/ 3945466 h 4614333"/>
              <a:gd name="connsiteX172" fmla="*/ 5604933 w 10793695"/>
              <a:gd name="connsiteY172" fmla="*/ 4021666 h 4614333"/>
              <a:gd name="connsiteX173" fmla="*/ 5621866 w 10793695"/>
              <a:gd name="connsiteY173" fmla="*/ 4072466 h 4614333"/>
              <a:gd name="connsiteX174" fmla="*/ 5630333 w 10793695"/>
              <a:gd name="connsiteY174" fmla="*/ 4097866 h 4614333"/>
              <a:gd name="connsiteX175" fmla="*/ 5638800 w 10793695"/>
              <a:gd name="connsiteY175" fmla="*/ 4123266 h 4614333"/>
              <a:gd name="connsiteX176" fmla="*/ 5664200 w 10793695"/>
              <a:gd name="connsiteY176" fmla="*/ 4207933 h 4614333"/>
              <a:gd name="connsiteX177" fmla="*/ 5672666 w 10793695"/>
              <a:gd name="connsiteY177" fmla="*/ 4233333 h 4614333"/>
              <a:gd name="connsiteX178" fmla="*/ 5689600 w 10793695"/>
              <a:gd name="connsiteY178" fmla="*/ 4301066 h 4614333"/>
              <a:gd name="connsiteX179" fmla="*/ 5698066 w 10793695"/>
              <a:gd name="connsiteY179" fmla="*/ 4351866 h 4614333"/>
              <a:gd name="connsiteX180" fmla="*/ 5706533 w 10793695"/>
              <a:gd name="connsiteY180" fmla="*/ 4394200 h 4614333"/>
              <a:gd name="connsiteX181" fmla="*/ 5715000 w 10793695"/>
              <a:gd name="connsiteY181" fmla="*/ 4461933 h 4614333"/>
              <a:gd name="connsiteX182" fmla="*/ 5731933 w 10793695"/>
              <a:gd name="connsiteY182" fmla="*/ 4487333 h 4614333"/>
              <a:gd name="connsiteX183" fmla="*/ 5740400 w 10793695"/>
              <a:gd name="connsiteY183" fmla="*/ 4512733 h 4614333"/>
              <a:gd name="connsiteX184" fmla="*/ 5757333 w 10793695"/>
              <a:gd name="connsiteY184" fmla="*/ 4538133 h 4614333"/>
              <a:gd name="connsiteX185" fmla="*/ 5791200 w 10793695"/>
              <a:gd name="connsiteY185" fmla="*/ 4597400 h 4614333"/>
              <a:gd name="connsiteX186" fmla="*/ 5816600 w 10793695"/>
              <a:gd name="connsiteY186" fmla="*/ 4605866 h 4614333"/>
              <a:gd name="connsiteX187" fmla="*/ 5867400 w 10793695"/>
              <a:gd name="connsiteY187" fmla="*/ 4614333 h 4614333"/>
              <a:gd name="connsiteX188" fmla="*/ 5969000 w 10793695"/>
              <a:gd name="connsiteY188" fmla="*/ 4605866 h 4614333"/>
              <a:gd name="connsiteX189" fmla="*/ 5985933 w 10793695"/>
              <a:gd name="connsiteY189" fmla="*/ 4580466 h 4614333"/>
              <a:gd name="connsiteX190" fmla="*/ 5994400 w 10793695"/>
              <a:gd name="connsiteY190" fmla="*/ 4402666 h 4614333"/>
              <a:gd name="connsiteX191" fmla="*/ 6011333 w 10793695"/>
              <a:gd name="connsiteY191" fmla="*/ 4351866 h 4614333"/>
              <a:gd name="connsiteX192" fmla="*/ 6019800 w 10793695"/>
              <a:gd name="connsiteY192" fmla="*/ 4326466 h 4614333"/>
              <a:gd name="connsiteX193" fmla="*/ 6028266 w 10793695"/>
              <a:gd name="connsiteY193" fmla="*/ 4301066 h 4614333"/>
              <a:gd name="connsiteX194" fmla="*/ 6045200 w 10793695"/>
              <a:gd name="connsiteY194" fmla="*/ 4284133 h 4614333"/>
              <a:gd name="connsiteX195" fmla="*/ 6062133 w 10793695"/>
              <a:gd name="connsiteY195" fmla="*/ 4207933 h 4614333"/>
              <a:gd name="connsiteX196" fmla="*/ 6070600 w 10793695"/>
              <a:gd name="connsiteY196" fmla="*/ 4174066 h 4614333"/>
              <a:gd name="connsiteX197" fmla="*/ 6079066 w 10793695"/>
              <a:gd name="connsiteY197" fmla="*/ 4097866 h 4614333"/>
              <a:gd name="connsiteX198" fmla="*/ 6087533 w 10793695"/>
              <a:gd name="connsiteY198" fmla="*/ 4072466 h 4614333"/>
              <a:gd name="connsiteX199" fmla="*/ 6096000 w 10793695"/>
              <a:gd name="connsiteY199" fmla="*/ 3996266 h 4614333"/>
              <a:gd name="connsiteX200" fmla="*/ 6104466 w 10793695"/>
              <a:gd name="connsiteY200" fmla="*/ 3970866 h 4614333"/>
              <a:gd name="connsiteX201" fmla="*/ 6112933 w 10793695"/>
              <a:gd name="connsiteY201" fmla="*/ 3937000 h 4614333"/>
              <a:gd name="connsiteX202" fmla="*/ 6121400 w 10793695"/>
              <a:gd name="connsiteY202" fmla="*/ 3911600 h 4614333"/>
              <a:gd name="connsiteX203" fmla="*/ 6129866 w 10793695"/>
              <a:gd name="connsiteY203" fmla="*/ 3869266 h 4614333"/>
              <a:gd name="connsiteX204" fmla="*/ 6163733 w 10793695"/>
              <a:gd name="connsiteY204" fmla="*/ 3793066 h 4614333"/>
              <a:gd name="connsiteX205" fmla="*/ 6189133 w 10793695"/>
              <a:gd name="connsiteY205" fmla="*/ 3708400 h 4614333"/>
              <a:gd name="connsiteX206" fmla="*/ 6197600 w 10793695"/>
              <a:gd name="connsiteY206" fmla="*/ 3657600 h 4614333"/>
              <a:gd name="connsiteX207" fmla="*/ 6206066 w 10793695"/>
              <a:gd name="connsiteY207" fmla="*/ 3623733 h 4614333"/>
              <a:gd name="connsiteX208" fmla="*/ 6214533 w 10793695"/>
              <a:gd name="connsiteY208" fmla="*/ 3572933 h 4614333"/>
              <a:gd name="connsiteX209" fmla="*/ 6223000 w 10793695"/>
              <a:gd name="connsiteY209" fmla="*/ 3539066 h 4614333"/>
              <a:gd name="connsiteX210" fmla="*/ 6231466 w 10793695"/>
              <a:gd name="connsiteY210" fmla="*/ 3488266 h 4614333"/>
              <a:gd name="connsiteX211" fmla="*/ 6239933 w 10793695"/>
              <a:gd name="connsiteY211" fmla="*/ 3462866 h 4614333"/>
              <a:gd name="connsiteX212" fmla="*/ 6256866 w 10793695"/>
              <a:gd name="connsiteY212" fmla="*/ 3403600 h 4614333"/>
              <a:gd name="connsiteX213" fmla="*/ 6265333 w 10793695"/>
              <a:gd name="connsiteY213" fmla="*/ 3369733 h 4614333"/>
              <a:gd name="connsiteX214" fmla="*/ 6273800 w 10793695"/>
              <a:gd name="connsiteY214" fmla="*/ 3344333 h 4614333"/>
              <a:gd name="connsiteX215" fmla="*/ 6282266 w 10793695"/>
              <a:gd name="connsiteY215" fmla="*/ 3302000 h 4614333"/>
              <a:gd name="connsiteX216" fmla="*/ 6299200 w 10793695"/>
              <a:gd name="connsiteY216" fmla="*/ 3276600 h 4614333"/>
              <a:gd name="connsiteX217" fmla="*/ 6316133 w 10793695"/>
              <a:gd name="connsiteY217" fmla="*/ 3191933 h 4614333"/>
              <a:gd name="connsiteX218" fmla="*/ 6341533 w 10793695"/>
              <a:gd name="connsiteY218" fmla="*/ 3098800 h 4614333"/>
              <a:gd name="connsiteX219" fmla="*/ 6350000 w 10793695"/>
              <a:gd name="connsiteY219" fmla="*/ 3073400 h 4614333"/>
              <a:gd name="connsiteX220" fmla="*/ 6366933 w 10793695"/>
              <a:gd name="connsiteY220" fmla="*/ 3056466 h 4614333"/>
              <a:gd name="connsiteX221" fmla="*/ 6409266 w 10793695"/>
              <a:gd name="connsiteY221" fmla="*/ 3132666 h 4614333"/>
              <a:gd name="connsiteX222" fmla="*/ 6434666 w 10793695"/>
              <a:gd name="connsiteY222" fmla="*/ 3175000 h 4614333"/>
              <a:gd name="connsiteX223" fmla="*/ 6477000 w 10793695"/>
              <a:gd name="connsiteY223" fmla="*/ 3183466 h 4614333"/>
              <a:gd name="connsiteX224" fmla="*/ 6527800 w 10793695"/>
              <a:gd name="connsiteY224" fmla="*/ 3208866 h 4614333"/>
              <a:gd name="connsiteX225" fmla="*/ 6544733 w 10793695"/>
              <a:gd name="connsiteY225" fmla="*/ 3225800 h 4614333"/>
              <a:gd name="connsiteX226" fmla="*/ 6688666 w 10793695"/>
              <a:gd name="connsiteY226" fmla="*/ 3208866 h 4614333"/>
              <a:gd name="connsiteX227" fmla="*/ 6747933 w 10793695"/>
              <a:gd name="connsiteY227" fmla="*/ 3141133 h 4614333"/>
              <a:gd name="connsiteX228" fmla="*/ 6756400 w 10793695"/>
              <a:gd name="connsiteY228" fmla="*/ 3115733 h 4614333"/>
              <a:gd name="connsiteX229" fmla="*/ 6798733 w 10793695"/>
              <a:gd name="connsiteY229" fmla="*/ 3064933 h 4614333"/>
              <a:gd name="connsiteX230" fmla="*/ 6807200 w 10793695"/>
              <a:gd name="connsiteY230" fmla="*/ 3039533 h 4614333"/>
              <a:gd name="connsiteX231" fmla="*/ 6824133 w 10793695"/>
              <a:gd name="connsiteY231" fmla="*/ 3014133 h 4614333"/>
              <a:gd name="connsiteX232" fmla="*/ 6832600 w 10793695"/>
              <a:gd name="connsiteY232" fmla="*/ 2980266 h 4614333"/>
              <a:gd name="connsiteX233" fmla="*/ 6849533 w 10793695"/>
              <a:gd name="connsiteY233" fmla="*/ 2954866 h 4614333"/>
              <a:gd name="connsiteX234" fmla="*/ 6858000 w 10793695"/>
              <a:gd name="connsiteY234" fmla="*/ 2929466 h 4614333"/>
              <a:gd name="connsiteX235" fmla="*/ 6891866 w 10793695"/>
              <a:gd name="connsiteY235" fmla="*/ 2904066 h 4614333"/>
              <a:gd name="connsiteX236" fmla="*/ 6900333 w 10793695"/>
              <a:gd name="connsiteY236" fmla="*/ 2870200 h 4614333"/>
              <a:gd name="connsiteX237" fmla="*/ 6934200 w 10793695"/>
              <a:gd name="connsiteY237" fmla="*/ 2819400 h 4614333"/>
              <a:gd name="connsiteX238" fmla="*/ 6951133 w 10793695"/>
              <a:gd name="connsiteY238" fmla="*/ 2794000 h 4614333"/>
              <a:gd name="connsiteX239" fmla="*/ 6968066 w 10793695"/>
              <a:gd name="connsiteY239" fmla="*/ 2768600 h 4614333"/>
              <a:gd name="connsiteX240" fmla="*/ 6976533 w 10793695"/>
              <a:gd name="connsiteY240" fmla="*/ 2743200 h 4614333"/>
              <a:gd name="connsiteX241" fmla="*/ 7001933 w 10793695"/>
              <a:gd name="connsiteY241" fmla="*/ 2726266 h 4614333"/>
              <a:gd name="connsiteX242" fmla="*/ 7061200 w 10793695"/>
              <a:gd name="connsiteY242" fmla="*/ 2650066 h 4614333"/>
              <a:gd name="connsiteX243" fmla="*/ 7112000 w 10793695"/>
              <a:gd name="connsiteY243" fmla="*/ 2616200 h 4614333"/>
              <a:gd name="connsiteX244" fmla="*/ 7128933 w 10793695"/>
              <a:gd name="connsiteY244" fmla="*/ 2590800 h 4614333"/>
              <a:gd name="connsiteX245" fmla="*/ 7145866 w 10793695"/>
              <a:gd name="connsiteY245" fmla="*/ 2573866 h 4614333"/>
              <a:gd name="connsiteX246" fmla="*/ 7154333 w 10793695"/>
              <a:gd name="connsiteY246" fmla="*/ 2540000 h 4614333"/>
              <a:gd name="connsiteX247" fmla="*/ 7179733 w 10793695"/>
              <a:gd name="connsiteY247" fmla="*/ 2421466 h 4614333"/>
              <a:gd name="connsiteX248" fmla="*/ 7213600 w 10793695"/>
              <a:gd name="connsiteY248" fmla="*/ 2429933 h 4614333"/>
              <a:gd name="connsiteX249" fmla="*/ 7255933 w 10793695"/>
              <a:gd name="connsiteY249" fmla="*/ 2480733 h 4614333"/>
              <a:gd name="connsiteX250" fmla="*/ 7281333 w 10793695"/>
              <a:gd name="connsiteY250" fmla="*/ 2497666 h 4614333"/>
              <a:gd name="connsiteX251" fmla="*/ 7315200 w 10793695"/>
              <a:gd name="connsiteY251" fmla="*/ 2531533 h 4614333"/>
              <a:gd name="connsiteX252" fmla="*/ 7332133 w 10793695"/>
              <a:gd name="connsiteY252" fmla="*/ 2556933 h 4614333"/>
              <a:gd name="connsiteX253" fmla="*/ 7357533 w 10793695"/>
              <a:gd name="connsiteY253" fmla="*/ 2573866 h 4614333"/>
              <a:gd name="connsiteX254" fmla="*/ 7374466 w 10793695"/>
              <a:gd name="connsiteY254" fmla="*/ 2599266 h 4614333"/>
              <a:gd name="connsiteX255" fmla="*/ 7425266 w 10793695"/>
              <a:gd name="connsiteY255" fmla="*/ 2624666 h 4614333"/>
              <a:gd name="connsiteX256" fmla="*/ 7493000 w 10793695"/>
              <a:gd name="connsiteY256" fmla="*/ 2599266 h 4614333"/>
              <a:gd name="connsiteX257" fmla="*/ 7501466 w 10793695"/>
              <a:gd name="connsiteY257" fmla="*/ 2633133 h 4614333"/>
              <a:gd name="connsiteX258" fmla="*/ 7509933 w 10793695"/>
              <a:gd name="connsiteY258" fmla="*/ 2658533 h 4614333"/>
              <a:gd name="connsiteX259" fmla="*/ 7518400 w 10793695"/>
              <a:gd name="connsiteY259" fmla="*/ 2700866 h 4614333"/>
              <a:gd name="connsiteX260" fmla="*/ 7535333 w 10793695"/>
              <a:gd name="connsiteY260" fmla="*/ 2760133 h 4614333"/>
              <a:gd name="connsiteX261" fmla="*/ 7552266 w 10793695"/>
              <a:gd name="connsiteY261" fmla="*/ 2878666 h 4614333"/>
              <a:gd name="connsiteX262" fmla="*/ 7560733 w 10793695"/>
              <a:gd name="connsiteY262" fmla="*/ 2937933 h 4614333"/>
              <a:gd name="connsiteX263" fmla="*/ 7577666 w 10793695"/>
              <a:gd name="connsiteY263" fmla="*/ 3048000 h 4614333"/>
              <a:gd name="connsiteX264" fmla="*/ 7586133 w 10793695"/>
              <a:gd name="connsiteY264" fmla="*/ 3073400 h 4614333"/>
              <a:gd name="connsiteX265" fmla="*/ 7628466 w 10793695"/>
              <a:gd name="connsiteY265" fmla="*/ 3183466 h 4614333"/>
              <a:gd name="connsiteX266" fmla="*/ 7679266 w 10793695"/>
              <a:gd name="connsiteY266" fmla="*/ 3200400 h 4614333"/>
              <a:gd name="connsiteX267" fmla="*/ 7704666 w 10793695"/>
              <a:gd name="connsiteY267" fmla="*/ 3208866 h 4614333"/>
              <a:gd name="connsiteX268" fmla="*/ 7865533 w 10793695"/>
              <a:gd name="connsiteY268" fmla="*/ 3200400 h 4614333"/>
              <a:gd name="connsiteX269" fmla="*/ 7899400 w 10793695"/>
              <a:gd name="connsiteY269" fmla="*/ 3183466 h 4614333"/>
              <a:gd name="connsiteX270" fmla="*/ 7941733 w 10793695"/>
              <a:gd name="connsiteY270" fmla="*/ 3175000 h 4614333"/>
              <a:gd name="connsiteX271" fmla="*/ 8001000 w 10793695"/>
              <a:gd name="connsiteY271" fmla="*/ 3124200 h 4614333"/>
              <a:gd name="connsiteX272" fmla="*/ 8009466 w 10793695"/>
              <a:gd name="connsiteY272" fmla="*/ 3098800 h 4614333"/>
              <a:gd name="connsiteX273" fmla="*/ 8026400 w 10793695"/>
              <a:gd name="connsiteY273" fmla="*/ 3081866 h 4614333"/>
              <a:gd name="connsiteX274" fmla="*/ 8051800 w 10793695"/>
              <a:gd name="connsiteY274" fmla="*/ 3031066 h 4614333"/>
              <a:gd name="connsiteX275" fmla="*/ 8060266 w 10793695"/>
              <a:gd name="connsiteY275" fmla="*/ 2827866 h 4614333"/>
              <a:gd name="connsiteX276" fmla="*/ 8068733 w 10793695"/>
              <a:gd name="connsiteY276" fmla="*/ 2802466 h 4614333"/>
              <a:gd name="connsiteX277" fmla="*/ 8085666 w 10793695"/>
              <a:gd name="connsiteY277" fmla="*/ 2743200 h 4614333"/>
              <a:gd name="connsiteX278" fmla="*/ 8128000 w 10793695"/>
              <a:gd name="connsiteY278" fmla="*/ 2785533 h 4614333"/>
              <a:gd name="connsiteX279" fmla="*/ 8161866 w 10793695"/>
              <a:gd name="connsiteY279" fmla="*/ 2827866 h 4614333"/>
              <a:gd name="connsiteX280" fmla="*/ 8170333 w 10793695"/>
              <a:gd name="connsiteY280" fmla="*/ 2853266 h 4614333"/>
              <a:gd name="connsiteX281" fmla="*/ 8221133 w 10793695"/>
              <a:gd name="connsiteY281" fmla="*/ 2827866 h 4614333"/>
              <a:gd name="connsiteX282" fmla="*/ 8246533 w 10793695"/>
              <a:gd name="connsiteY282" fmla="*/ 2810933 h 4614333"/>
              <a:gd name="connsiteX283" fmla="*/ 8271933 w 10793695"/>
              <a:gd name="connsiteY283" fmla="*/ 2768600 h 4614333"/>
              <a:gd name="connsiteX284" fmla="*/ 8288866 w 10793695"/>
              <a:gd name="connsiteY284" fmla="*/ 2709333 h 4614333"/>
              <a:gd name="connsiteX285" fmla="*/ 8297333 w 10793695"/>
              <a:gd name="connsiteY285" fmla="*/ 2683933 h 4614333"/>
              <a:gd name="connsiteX286" fmla="*/ 8322733 w 10793695"/>
              <a:gd name="connsiteY286" fmla="*/ 2590800 h 4614333"/>
              <a:gd name="connsiteX287" fmla="*/ 8331200 w 10793695"/>
              <a:gd name="connsiteY287" fmla="*/ 2565400 h 4614333"/>
              <a:gd name="connsiteX288" fmla="*/ 8339666 w 10793695"/>
              <a:gd name="connsiteY288" fmla="*/ 2540000 h 4614333"/>
              <a:gd name="connsiteX289" fmla="*/ 8356600 w 10793695"/>
              <a:gd name="connsiteY289" fmla="*/ 2523066 h 4614333"/>
              <a:gd name="connsiteX290" fmla="*/ 8390466 w 10793695"/>
              <a:gd name="connsiteY290" fmla="*/ 2446866 h 4614333"/>
              <a:gd name="connsiteX291" fmla="*/ 8407400 w 10793695"/>
              <a:gd name="connsiteY291" fmla="*/ 2379133 h 4614333"/>
              <a:gd name="connsiteX292" fmla="*/ 8415866 w 10793695"/>
              <a:gd name="connsiteY292" fmla="*/ 2353733 h 4614333"/>
              <a:gd name="connsiteX293" fmla="*/ 8432800 w 10793695"/>
              <a:gd name="connsiteY293" fmla="*/ 2201333 h 4614333"/>
              <a:gd name="connsiteX294" fmla="*/ 8449733 w 10793695"/>
              <a:gd name="connsiteY294" fmla="*/ 2133600 h 4614333"/>
              <a:gd name="connsiteX295" fmla="*/ 8458200 w 10793695"/>
              <a:gd name="connsiteY295" fmla="*/ 2082800 h 4614333"/>
              <a:gd name="connsiteX296" fmla="*/ 8466666 w 10793695"/>
              <a:gd name="connsiteY296" fmla="*/ 2040466 h 4614333"/>
              <a:gd name="connsiteX297" fmla="*/ 8475133 w 10793695"/>
              <a:gd name="connsiteY297" fmla="*/ 1981200 h 4614333"/>
              <a:gd name="connsiteX298" fmla="*/ 8492066 w 10793695"/>
              <a:gd name="connsiteY298" fmla="*/ 1930400 h 4614333"/>
              <a:gd name="connsiteX299" fmla="*/ 8525933 w 10793695"/>
              <a:gd name="connsiteY299" fmla="*/ 1828800 h 4614333"/>
              <a:gd name="connsiteX300" fmla="*/ 8542866 w 10793695"/>
              <a:gd name="connsiteY300" fmla="*/ 1778000 h 4614333"/>
              <a:gd name="connsiteX301" fmla="*/ 8568266 w 10793695"/>
              <a:gd name="connsiteY301" fmla="*/ 1651000 h 4614333"/>
              <a:gd name="connsiteX302" fmla="*/ 8585200 w 10793695"/>
              <a:gd name="connsiteY302" fmla="*/ 1608666 h 4614333"/>
              <a:gd name="connsiteX303" fmla="*/ 8602133 w 10793695"/>
              <a:gd name="connsiteY303" fmla="*/ 1557866 h 4614333"/>
              <a:gd name="connsiteX304" fmla="*/ 8627533 w 10793695"/>
              <a:gd name="connsiteY304" fmla="*/ 1524000 h 4614333"/>
              <a:gd name="connsiteX305" fmla="*/ 8644466 w 10793695"/>
              <a:gd name="connsiteY305" fmla="*/ 1507066 h 4614333"/>
              <a:gd name="connsiteX306" fmla="*/ 8661400 w 10793695"/>
              <a:gd name="connsiteY306" fmla="*/ 1481666 h 4614333"/>
              <a:gd name="connsiteX307" fmla="*/ 8669866 w 10793695"/>
              <a:gd name="connsiteY307" fmla="*/ 1456266 h 4614333"/>
              <a:gd name="connsiteX308" fmla="*/ 8695266 w 10793695"/>
              <a:gd name="connsiteY308" fmla="*/ 1439333 h 4614333"/>
              <a:gd name="connsiteX309" fmla="*/ 8712200 w 10793695"/>
              <a:gd name="connsiteY309" fmla="*/ 1422400 h 4614333"/>
              <a:gd name="connsiteX310" fmla="*/ 8737600 w 10793695"/>
              <a:gd name="connsiteY310" fmla="*/ 1380066 h 4614333"/>
              <a:gd name="connsiteX311" fmla="*/ 8746066 w 10793695"/>
              <a:gd name="connsiteY311" fmla="*/ 1354666 h 4614333"/>
              <a:gd name="connsiteX312" fmla="*/ 8796866 w 10793695"/>
              <a:gd name="connsiteY312" fmla="*/ 1312333 h 4614333"/>
              <a:gd name="connsiteX313" fmla="*/ 8813800 w 10793695"/>
              <a:gd name="connsiteY313" fmla="*/ 1295400 h 4614333"/>
              <a:gd name="connsiteX314" fmla="*/ 8839200 w 10793695"/>
              <a:gd name="connsiteY314" fmla="*/ 1303866 h 4614333"/>
              <a:gd name="connsiteX315" fmla="*/ 8873066 w 10793695"/>
              <a:gd name="connsiteY315" fmla="*/ 1354666 h 4614333"/>
              <a:gd name="connsiteX316" fmla="*/ 8881533 w 10793695"/>
              <a:gd name="connsiteY316" fmla="*/ 1388533 h 4614333"/>
              <a:gd name="connsiteX317" fmla="*/ 8906933 w 10793695"/>
              <a:gd name="connsiteY317" fmla="*/ 1405466 h 4614333"/>
              <a:gd name="connsiteX318" fmla="*/ 8923866 w 10793695"/>
              <a:gd name="connsiteY318" fmla="*/ 1422400 h 4614333"/>
              <a:gd name="connsiteX319" fmla="*/ 8940800 w 10793695"/>
              <a:gd name="connsiteY319" fmla="*/ 1464733 h 4614333"/>
              <a:gd name="connsiteX320" fmla="*/ 8974666 w 10793695"/>
              <a:gd name="connsiteY320" fmla="*/ 1515533 h 4614333"/>
              <a:gd name="connsiteX321" fmla="*/ 8983133 w 10793695"/>
              <a:gd name="connsiteY321" fmla="*/ 1540933 h 4614333"/>
              <a:gd name="connsiteX322" fmla="*/ 8991600 w 10793695"/>
              <a:gd name="connsiteY322" fmla="*/ 1574800 h 4614333"/>
              <a:gd name="connsiteX323" fmla="*/ 9042400 w 10793695"/>
              <a:gd name="connsiteY323" fmla="*/ 1634066 h 4614333"/>
              <a:gd name="connsiteX324" fmla="*/ 9050866 w 10793695"/>
              <a:gd name="connsiteY324" fmla="*/ 1659466 h 4614333"/>
              <a:gd name="connsiteX325" fmla="*/ 9093200 w 10793695"/>
              <a:gd name="connsiteY325" fmla="*/ 1693333 h 4614333"/>
              <a:gd name="connsiteX326" fmla="*/ 9220200 w 10793695"/>
              <a:gd name="connsiteY326" fmla="*/ 1684866 h 4614333"/>
              <a:gd name="connsiteX327" fmla="*/ 9245600 w 10793695"/>
              <a:gd name="connsiteY327" fmla="*/ 1659466 h 4614333"/>
              <a:gd name="connsiteX328" fmla="*/ 9279466 w 10793695"/>
              <a:gd name="connsiteY328" fmla="*/ 1608666 h 4614333"/>
              <a:gd name="connsiteX329" fmla="*/ 9296400 w 10793695"/>
              <a:gd name="connsiteY329" fmla="*/ 1583266 h 4614333"/>
              <a:gd name="connsiteX330" fmla="*/ 9304866 w 10793695"/>
              <a:gd name="connsiteY330" fmla="*/ 1557866 h 4614333"/>
              <a:gd name="connsiteX331" fmla="*/ 9321800 w 10793695"/>
              <a:gd name="connsiteY331" fmla="*/ 1540933 h 4614333"/>
              <a:gd name="connsiteX332" fmla="*/ 9338733 w 10793695"/>
              <a:gd name="connsiteY332" fmla="*/ 1490133 h 4614333"/>
              <a:gd name="connsiteX333" fmla="*/ 9347200 w 10793695"/>
              <a:gd name="connsiteY333" fmla="*/ 1464733 h 4614333"/>
              <a:gd name="connsiteX334" fmla="*/ 9364133 w 10793695"/>
              <a:gd name="connsiteY334" fmla="*/ 1439333 h 4614333"/>
              <a:gd name="connsiteX335" fmla="*/ 9381066 w 10793695"/>
              <a:gd name="connsiteY335" fmla="*/ 1380066 h 4614333"/>
              <a:gd name="connsiteX336" fmla="*/ 9389533 w 10793695"/>
              <a:gd name="connsiteY336" fmla="*/ 1354666 h 4614333"/>
              <a:gd name="connsiteX337" fmla="*/ 9406466 w 10793695"/>
              <a:gd name="connsiteY337" fmla="*/ 1329266 h 4614333"/>
              <a:gd name="connsiteX338" fmla="*/ 9414933 w 10793695"/>
              <a:gd name="connsiteY338" fmla="*/ 1303866 h 4614333"/>
              <a:gd name="connsiteX339" fmla="*/ 9440333 w 10793695"/>
              <a:gd name="connsiteY339" fmla="*/ 1286933 h 4614333"/>
              <a:gd name="connsiteX340" fmla="*/ 9457266 w 10793695"/>
              <a:gd name="connsiteY340" fmla="*/ 1261533 h 4614333"/>
              <a:gd name="connsiteX341" fmla="*/ 9465733 w 10793695"/>
              <a:gd name="connsiteY341" fmla="*/ 1236133 h 4614333"/>
              <a:gd name="connsiteX342" fmla="*/ 9499600 w 10793695"/>
              <a:gd name="connsiteY342" fmla="*/ 1185333 h 4614333"/>
              <a:gd name="connsiteX343" fmla="*/ 9516533 w 10793695"/>
              <a:gd name="connsiteY343" fmla="*/ 1159933 h 4614333"/>
              <a:gd name="connsiteX344" fmla="*/ 9533466 w 10793695"/>
              <a:gd name="connsiteY344" fmla="*/ 1134533 h 4614333"/>
              <a:gd name="connsiteX345" fmla="*/ 9558866 w 10793695"/>
              <a:gd name="connsiteY345" fmla="*/ 1117600 h 4614333"/>
              <a:gd name="connsiteX346" fmla="*/ 9575800 w 10793695"/>
              <a:gd name="connsiteY346" fmla="*/ 1092200 h 4614333"/>
              <a:gd name="connsiteX347" fmla="*/ 9601200 w 10793695"/>
              <a:gd name="connsiteY347" fmla="*/ 1100666 h 4614333"/>
              <a:gd name="connsiteX348" fmla="*/ 9618133 w 10793695"/>
              <a:gd name="connsiteY348" fmla="*/ 1117600 h 4614333"/>
              <a:gd name="connsiteX349" fmla="*/ 9643533 w 10793695"/>
              <a:gd name="connsiteY349" fmla="*/ 1134533 h 4614333"/>
              <a:gd name="connsiteX350" fmla="*/ 9694333 w 10793695"/>
              <a:gd name="connsiteY350" fmla="*/ 1185333 h 4614333"/>
              <a:gd name="connsiteX351" fmla="*/ 9736666 w 10793695"/>
              <a:gd name="connsiteY351" fmla="*/ 1193800 h 4614333"/>
              <a:gd name="connsiteX352" fmla="*/ 9770533 w 10793695"/>
              <a:gd name="connsiteY352" fmla="*/ 1176866 h 4614333"/>
              <a:gd name="connsiteX353" fmla="*/ 9795933 w 10793695"/>
              <a:gd name="connsiteY353" fmla="*/ 1168400 h 4614333"/>
              <a:gd name="connsiteX354" fmla="*/ 9829800 w 10793695"/>
              <a:gd name="connsiteY354" fmla="*/ 1134533 h 4614333"/>
              <a:gd name="connsiteX355" fmla="*/ 9855200 w 10793695"/>
              <a:gd name="connsiteY355" fmla="*/ 1109133 h 4614333"/>
              <a:gd name="connsiteX356" fmla="*/ 9880600 w 10793695"/>
              <a:gd name="connsiteY356" fmla="*/ 1100666 h 4614333"/>
              <a:gd name="connsiteX357" fmla="*/ 9906000 w 10793695"/>
              <a:gd name="connsiteY357" fmla="*/ 1058333 h 4614333"/>
              <a:gd name="connsiteX358" fmla="*/ 9922933 w 10793695"/>
              <a:gd name="connsiteY358" fmla="*/ 1024466 h 4614333"/>
              <a:gd name="connsiteX359" fmla="*/ 9973733 w 10793695"/>
              <a:gd name="connsiteY359" fmla="*/ 999066 h 4614333"/>
              <a:gd name="connsiteX360" fmla="*/ 9990666 w 10793695"/>
              <a:gd name="connsiteY360" fmla="*/ 1032933 h 4614333"/>
              <a:gd name="connsiteX361" fmla="*/ 10007600 w 10793695"/>
              <a:gd name="connsiteY361" fmla="*/ 1049866 h 4614333"/>
              <a:gd name="connsiteX362" fmla="*/ 10016066 w 10793695"/>
              <a:gd name="connsiteY362" fmla="*/ 1075266 h 4614333"/>
              <a:gd name="connsiteX363" fmla="*/ 10041466 w 10793695"/>
              <a:gd name="connsiteY363" fmla="*/ 1092200 h 4614333"/>
              <a:gd name="connsiteX364" fmla="*/ 10058400 w 10793695"/>
              <a:gd name="connsiteY364" fmla="*/ 1109133 h 4614333"/>
              <a:gd name="connsiteX365" fmla="*/ 10100733 w 10793695"/>
              <a:gd name="connsiteY365" fmla="*/ 1151466 h 4614333"/>
              <a:gd name="connsiteX366" fmla="*/ 10227733 w 10793695"/>
              <a:gd name="connsiteY366" fmla="*/ 1134533 h 4614333"/>
              <a:gd name="connsiteX367" fmla="*/ 10253133 w 10793695"/>
              <a:gd name="connsiteY367" fmla="*/ 1117600 h 4614333"/>
              <a:gd name="connsiteX368" fmla="*/ 10303933 w 10793695"/>
              <a:gd name="connsiteY368" fmla="*/ 1058333 h 4614333"/>
              <a:gd name="connsiteX369" fmla="*/ 10337800 w 10793695"/>
              <a:gd name="connsiteY369" fmla="*/ 1007533 h 4614333"/>
              <a:gd name="connsiteX370" fmla="*/ 10354733 w 10793695"/>
              <a:gd name="connsiteY370" fmla="*/ 939800 h 4614333"/>
              <a:gd name="connsiteX371" fmla="*/ 10388600 w 10793695"/>
              <a:gd name="connsiteY371" fmla="*/ 872066 h 4614333"/>
              <a:gd name="connsiteX372" fmla="*/ 10405533 w 10793695"/>
              <a:gd name="connsiteY372" fmla="*/ 821266 h 4614333"/>
              <a:gd name="connsiteX373" fmla="*/ 10414000 w 10793695"/>
              <a:gd name="connsiteY373" fmla="*/ 795866 h 4614333"/>
              <a:gd name="connsiteX374" fmla="*/ 10439400 w 10793695"/>
              <a:gd name="connsiteY374" fmla="*/ 770466 h 4614333"/>
              <a:gd name="connsiteX375" fmla="*/ 10464800 w 10793695"/>
              <a:gd name="connsiteY375" fmla="*/ 702733 h 4614333"/>
              <a:gd name="connsiteX376" fmla="*/ 10481733 w 10793695"/>
              <a:gd name="connsiteY376" fmla="*/ 643466 h 4614333"/>
              <a:gd name="connsiteX377" fmla="*/ 10498666 w 10793695"/>
              <a:gd name="connsiteY377" fmla="*/ 609600 h 4614333"/>
              <a:gd name="connsiteX378" fmla="*/ 10524066 w 10793695"/>
              <a:gd name="connsiteY378" fmla="*/ 567266 h 4614333"/>
              <a:gd name="connsiteX379" fmla="*/ 10549466 w 10793695"/>
              <a:gd name="connsiteY379" fmla="*/ 499533 h 4614333"/>
              <a:gd name="connsiteX380" fmla="*/ 10574866 w 10793695"/>
              <a:gd name="connsiteY380" fmla="*/ 491066 h 4614333"/>
              <a:gd name="connsiteX381" fmla="*/ 10625666 w 10793695"/>
              <a:gd name="connsiteY381" fmla="*/ 541866 h 4614333"/>
              <a:gd name="connsiteX382" fmla="*/ 10659533 w 10793695"/>
              <a:gd name="connsiteY382" fmla="*/ 533400 h 4614333"/>
              <a:gd name="connsiteX383" fmla="*/ 10701866 w 10793695"/>
              <a:gd name="connsiteY383" fmla="*/ 465666 h 4614333"/>
              <a:gd name="connsiteX384" fmla="*/ 10735733 w 10793695"/>
              <a:gd name="connsiteY384" fmla="*/ 423333 h 4614333"/>
              <a:gd name="connsiteX385" fmla="*/ 10744200 w 10793695"/>
              <a:gd name="connsiteY385" fmla="*/ 389466 h 4614333"/>
              <a:gd name="connsiteX386" fmla="*/ 10752666 w 10793695"/>
              <a:gd name="connsiteY386" fmla="*/ 364066 h 4614333"/>
              <a:gd name="connsiteX387" fmla="*/ 10769600 w 10793695"/>
              <a:gd name="connsiteY387" fmla="*/ 287866 h 4614333"/>
              <a:gd name="connsiteX388" fmla="*/ 10761133 w 10793695"/>
              <a:gd name="connsiteY388" fmla="*/ 42333 h 4614333"/>
              <a:gd name="connsiteX389" fmla="*/ 10329333 w 10793695"/>
              <a:gd name="connsiteY389" fmla="*/ 59266 h 4614333"/>
              <a:gd name="connsiteX390" fmla="*/ 10100733 w 10793695"/>
              <a:gd name="connsiteY390" fmla="*/ 67733 h 4614333"/>
              <a:gd name="connsiteX391" fmla="*/ 9499600 w 10793695"/>
              <a:gd name="connsiteY391" fmla="*/ 84666 h 4614333"/>
              <a:gd name="connsiteX392" fmla="*/ 7789333 w 10793695"/>
              <a:gd name="connsiteY392" fmla="*/ 101600 h 4614333"/>
              <a:gd name="connsiteX393" fmla="*/ 6036733 w 10793695"/>
              <a:gd name="connsiteY393" fmla="*/ 93133 h 4614333"/>
              <a:gd name="connsiteX394" fmla="*/ 5850466 w 10793695"/>
              <a:gd name="connsiteY394" fmla="*/ 76200 h 4614333"/>
              <a:gd name="connsiteX395" fmla="*/ 5748866 w 10793695"/>
              <a:gd name="connsiteY395" fmla="*/ 67733 h 4614333"/>
              <a:gd name="connsiteX396" fmla="*/ 5435600 w 10793695"/>
              <a:gd name="connsiteY396" fmla="*/ 50800 h 4614333"/>
              <a:gd name="connsiteX397" fmla="*/ 5232400 w 10793695"/>
              <a:gd name="connsiteY397" fmla="*/ 33866 h 4614333"/>
              <a:gd name="connsiteX398" fmla="*/ 3251200 w 10793695"/>
              <a:gd name="connsiteY398" fmla="*/ 50800 h 4614333"/>
              <a:gd name="connsiteX399" fmla="*/ 1608666 w 10793695"/>
              <a:gd name="connsiteY399" fmla="*/ 59266 h 4614333"/>
              <a:gd name="connsiteX400" fmla="*/ 1371600 w 10793695"/>
              <a:gd name="connsiteY400" fmla="*/ 76200 h 4614333"/>
              <a:gd name="connsiteX401" fmla="*/ 1143000 w 10793695"/>
              <a:gd name="connsiteY401" fmla="*/ 93133 h 4614333"/>
              <a:gd name="connsiteX402" fmla="*/ 1092200 w 10793695"/>
              <a:gd name="connsiteY402" fmla="*/ 110066 h 4614333"/>
              <a:gd name="connsiteX403" fmla="*/ 1024466 w 10793695"/>
              <a:gd name="connsiteY403" fmla="*/ 118533 h 4614333"/>
              <a:gd name="connsiteX404" fmla="*/ 330200 w 10793695"/>
              <a:gd name="connsiteY404" fmla="*/ 110066 h 4614333"/>
              <a:gd name="connsiteX405" fmla="*/ 0 w 10793695"/>
              <a:gd name="connsiteY405" fmla="*/ 101600 h 461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10793695" h="4614333">
                <a:moveTo>
                  <a:pt x="118533" y="0"/>
                </a:moveTo>
                <a:cubicBezTo>
                  <a:pt x="121355" y="45155"/>
                  <a:pt x="123392" y="90367"/>
                  <a:pt x="127000" y="135466"/>
                </a:cubicBezTo>
                <a:cubicBezTo>
                  <a:pt x="129293" y="164134"/>
                  <a:pt x="136684" y="229847"/>
                  <a:pt x="143933" y="262466"/>
                </a:cubicBezTo>
                <a:cubicBezTo>
                  <a:pt x="145869" y="271178"/>
                  <a:pt x="149578" y="279399"/>
                  <a:pt x="152400" y="287866"/>
                </a:cubicBezTo>
                <a:cubicBezTo>
                  <a:pt x="155222" y="304799"/>
                  <a:pt x="155933" y="322223"/>
                  <a:pt x="160866" y="338666"/>
                </a:cubicBezTo>
                <a:cubicBezTo>
                  <a:pt x="164493" y="350755"/>
                  <a:pt x="174173" y="360444"/>
                  <a:pt x="177800" y="372533"/>
                </a:cubicBezTo>
                <a:cubicBezTo>
                  <a:pt x="182733" y="388976"/>
                  <a:pt x="182542" y="406575"/>
                  <a:pt x="186266" y="423333"/>
                </a:cubicBezTo>
                <a:cubicBezTo>
                  <a:pt x="188202" y="432045"/>
                  <a:pt x="192281" y="440152"/>
                  <a:pt x="194733" y="448733"/>
                </a:cubicBezTo>
                <a:cubicBezTo>
                  <a:pt x="197930" y="459922"/>
                  <a:pt x="196745" y="472918"/>
                  <a:pt x="203200" y="482600"/>
                </a:cubicBezTo>
                <a:cubicBezTo>
                  <a:pt x="208844" y="491067"/>
                  <a:pt x="220133" y="493889"/>
                  <a:pt x="228600" y="499533"/>
                </a:cubicBezTo>
                <a:cubicBezTo>
                  <a:pt x="267416" y="557759"/>
                  <a:pt x="243159" y="543897"/>
                  <a:pt x="287866" y="558800"/>
                </a:cubicBezTo>
                <a:cubicBezTo>
                  <a:pt x="310444" y="553155"/>
                  <a:pt x="333728" y="549819"/>
                  <a:pt x="355600" y="541866"/>
                </a:cubicBezTo>
                <a:cubicBezTo>
                  <a:pt x="385296" y="531068"/>
                  <a:pt x="379527" y="521621"/>
                  <a:pt x="397933" y="499533"/>
                </a:cubicBezTo>
                <a:cubicBezTo>
                  <a:pt x="405598" y="490335"/>
                  <a:pt x="414866" y="482600"/>
                  <a:pt x="423333" y="474133"/>
                </a:cubicBezTo>
                <a:lnTo>
                  <a:pt x="440266" y="423333"/>
                </a:lnTo>
                <a:lnTo>
                  <a:pt x="448733" y="397933"/>
                </a:lnTo>
                <a:cubicBezTo>
                  <a:pt x="455619" y="418590"/>
                  <a:pt x="457721" y="432321"/>
                  <a:pt x="474133" y="448733"/>
                </a:cubicBezTo>
                <a:cubicBezTo>
                  <a:pt x="481328" y="455928"/>
                  <a:pt x="491066" y="460022"/>
                  <a:pt x="499533" y="465666"/>
                </a:cubicBezTo>
                <a:cubicBezTo>
                  <a:pt x="502355" y="474133"/>
                  <a:pt x="504009" y="483084"/>
                  <a:pt x="508000" y="491066"/>
                </a:cubicBezTo>
                <a:cubicBezTo>
                  <a:pt x="515810" y="506685"/>
                  <a:pt x="536289" y="532503"/>
                  <a:pt x="550333" y="541866"/>
                </a:cubicBezTo>
                <a:cubicBezTo>
                  <a:pt x="557759" y="546817"/>
                  <a:pt x="567751" y="546342"/>
                  <a:pt x="575733" y="550333"/>
                </a:cubicBezTo>
                <a:cubicBezTo>
                  <a:pt x="584834" y="554884"/>
                  <a:pt x="592666" y="561622"/>
                  <a:pt x="601133" y="567266"/>
                </a:cubicBezTo>
                <a:cubicBezTo>
                  <a:pt x="603955" y="575733"/>
                  <a:pt x="605008" y="585013"/>
                  <a:pt x="609600" y="592666"/>
                </a:cubicBezTo>
                <a:cubicBezTo>
                  <a:pt x="631478" y="629130"/>
                  <a:pt x="660621" y="605812"/>
                  <a:pt x="702733" y="601133"/>
                </a:cubicBezTo>
                <a:cubicBezTo>
                  <a:pt x="708377" y="592666"/>
                  <a:pt x="713561" y="567592"/>
                  <a:pt x="719666" y="575733"/>
                </a:cubicBezTo>
                <a:cubicBezTo>
                  <a:pt x="731640" y="591698"/>
                  <a:pt x="720969" y="616374"/>
                  <a:pt x="728133" y="635000"/>
                </a:cubicBezTo>
                <a:cubicBezTo>
                  <a:pt x="735439" y="653995"/>
                  <a:pt x="762000" y="685800"/>
                  <a:pt x="762000" y="685800"/>
                </a:cubicBezTo>
                <a:cubicBezTo>
                  <a:pt x="779167" y="737306"/>
                  <a:pt x="759263" y="685016"/>
                  <a:pt x="787400" y="736600"/>
                </a:cubicBezTo>
                <a:cubicBezTo>
                  <a:pt x="819847" y="796087"/>
                  <a:pt x="815196" y="786124"/>
                  <a:pt x="829733" y="829733"/>
                </a:cubicBezTo>
                <a:cubicBezTo>
                  <a:pt x="852311" y="826911"/>
                  <a:pt x="875514" y="827253"/>
                  <a:pt x="897466" y="821266"/>
                </a:cubicBezTo>
                <a:cubicBezTo>
                  <a:pt x="928530" y="812794"/>
                  <a:pt x="916438" y="801417"/>
                  <a:pt x="939800" y="787400"/>
                </a:cubicBezTo>
                <a:cubicBezTo>
                  <a:pt x="947453" y="782808"/>
                  <a:pt x="957218" y="782924"/>
                  <a:pt x="965200" y="778933"/>
                </a:cubicBezTo>
                <a:cubicBezTo>
                  <a:pt x="974301" y="774382"/>
                  <a:pt x="982133" y="767644"/>
                  <a:pt x="990600" y="762000"/>
                </a:cubicBezTo>
                <a:cubicBezTo>
                  <a:pt x="1007533" y="778933"/>
                  <a:pt x="1033828" y="790081"/>
                  <a:pt x="1041400" y="812800"/>
                </a:cubicBezTo>
                <a:cubicBezTo>
                  <a:pt x="1052390" y="845773"/>
                  <a:pt x="1043555" y="831890"/>
                  <a:pt x="1066800" y="855133"/>
                </a:cubicBezTo>
                <a:cubicBezTo>
                  <a:pt x="1067752" y="860846"/>
                  <a:pt x="1080181" y="938794"/>
                  <a:pt x="1083733" y="948266"/>
                </a:cubicBezTo>
                <a:cubicBezTo>
                  <a:pt x="1087306" y="957794"/>
                  <a:pt x="1095022" y="965199"/>
                  <a:pt x="1100666" y="973666"/>
                </a:cubicBezTo>
                <a:cubicBezTo>
                  <a:pt x="1112067" y="1042070"/>
                  <a:pt x="1103705" y="1008183"/>
                  <a:pt x="1126066" y="1075266"/>
                </a:cubicBezTo>
                <a:lnTo>
                  <a:pt x="1134533" y="1100666"/>
                </a:lnTo>
                <a:cubicBezTo>
                  <a:pt x="1137355" y="1109133"/>
                  <a:pt x="1136689" y="1119755"/>
                  <a:pt x="1143000" y="1126066"/>
                </a:cubicBezTo>
                <a:lnTo>
                  <a:pt x="1159933" y="1143000"/>
                </a:lnTo>
                <a:cubicBezTo>
                  <a:pt x="1162755" y="1151467"/>
                  <a:pt x="1164066" y="1160598"/>
                  <a:pt x="1168400" y="1168400"/>
                </a:cubicBezTo>
                <a:cubicBezTo>
                  <a:pt x="1178283" y="1186190"/>
                  <a:pt x="1195830" y="1199893"/>
                  <a:pt x="1202266" y="1219200"/>
                </a:cubicBezTo>
                <a:cubicBezTo>
                  <a:pt x="1207911" y="1236133"/>
                  <a:pt x="1209299" y="1255148"/>
                  <a:pt x="1219200" y="1270000"/>
                </a:cubicBezTo>
                <a:cubicBezTo>
                  <a:pt x="1231341" y="1288212"/>
                  <a:pt x="1247527" y="1313509"/>
                  <a:pt x="1261533" y="1329266"/>
                </a:cubicBezTo>
                <a:cubicBezTo>
                  <a:pt x="1274791" y="1344181"/>
                  <a:pt x="1292796" y="1354996"/>
                  <a:pt x="1303866" y="1371600"/>
                </a:cubicBezTo>
                <a:cubicBezTo>
                  <a:pt x="1309511" y="1380067"/>
                  <a:pt x="1312171" y="1391607"/>
                  <a:pt x="1320800" y="1397000"/>
                </a:cubicBezTo>
                <a:cubicBezTo>
                  <a:pt x="1335936" y="1406460"/>
                  <a:pt x="1371600" y="1413933"/>
                  <a:pt x="1371600" y="1413933"/>
                </a:cubicBezTo>
                <a:cubicBezTo>
                  <a:pt x="1397000" y="1411111"/>
                  <a:pt x="1423555" y="1413548"/>
                  <a:pt x="1447800" y="1405466"/>
                </a:cubicBezTo>
                <a:cubicBezTo>
                  <a:pt x="1459159" y="1401680"/>
                  <a:pt x="1465535" y="1389264"/>
                  <a:pt x="1473200" y="1380066"/>
                </a:cubicBezTo>
                <a:cubicBezTo>
                  <a:pt x="1491436" y="1358183"/>
                  <a:pt x="1490114" y="1354722"/>
                  <a:pt x="1498600" y="1329266"/>
                </a:cubicBezTo>
                <a:cubicBezTo>
                  <a:pt x="1501422" y="1309511"/>
                  <a:pt x="1495997" y="1286604"/>
                  <a:pt x="1507066" y="1270000"/>
                </a:cubicBezTo>
                <a:cubicBezTo>
                  <a:pt x="1512016" y="1262574"/>
                  <a:pt x="1525497" y="1272891"/>
                  <a:pt x="1532466" y="1278466"/>
                </a:cubicBezTo>
                <a:cubicBezTo>
                  <a:pt x="1540412" y="1284823"/>
                  <a:pt x="1542205" y="1296671"/>
                  <a:pt x="1549400" y="1303866"/>
                </a:cubicBezTo>
                <a:cubicBezTo>
                  <a:pt x="1556595" y="1311061"/>
                  <a:pt x="1566983" y="1314286"/>
                  <a:pt x="1574800" y="1320800"/>
                </a:cubicBezTo>
                <a:cubicBezTo>
                  <a:pt x="1583998" y="1328465"/>
                  <a:pt x="1591733" y="1337733"/>
                  <a:pt x="1600200" y="1346200"/>
                </a:cubicBezTo>
                <a:cubicBezTo>
                  <a:pt x="1622227" y="1412288"/>
                  <a:pt x="1586141" y="1316642"/>
                  <a:pt x="1651000" y="1413933"/>
                </a:cubicBezTo>
                <a:cubicBezTo>
                  <a:pt x="1690510" y="1473200"/>
                  <a:pt x="1667933" y="1453444"/>
                  <a:pt x="1710266" y="1481666"/>
                </a:cubicBezTo>
                <a:cubicBezTo>
                  <a:pt x="1715911" y="1490133"/>
                  <a:pt x="1723067" y="1497767"/>
                  <a:pt x="1727200" y="1507066"/>
                </a:cubicBezTo>
                <a:cubicBezTo>
                  <a:pt x="1734449" y="1523377"/>
                  <a:pt x="1731512" y="1545245"/>
                  <a:pt x="1744133" y="1557866"/>
                </a:cubicBezTo>
                <a:cubicBezTo>
                  <a:pt x="1755422" y="1569155"/>
                  <a:pt x="1769144" y="1578449"/>
                  <a:pt x="1778000" y="1591733"/>
                </a:cubicBezTo>
                <a:cubicBezTo>
                  <a:pt x="1783644" y="1600200"/>
                  <a:pt x="1787738" y="1609938"/>
                  <a:pt x="1794933" y="1617133"/>
                </a:cubicBezTo>
                <a:cubicBezTo>
                  <a:pt x="1802128" y="1624328"/>
                  <a:pt x="1812387" y="1627709"/>
                  <a:pt x="1820333" y="1634066"/>
                </a:cubicBezTo>
                <a:cubicBezTo>
                  <a:pt x="1826566" y="1639053"/>
                  <a:pt x="1831622" y="1645355"/>
                  <a:pt x="1837266" y="1651000"/>
                </a:cubicBezTo>
                <a:cubicBezTo>
                  <a:pt x="1846143" y="1677629"/>
                  <a:pt x="1843953" y="1683680"/>
                  <a:pt x="1871133" y="1701800"/>
                </a:cubicBezTo>
                <a:cubicBezTo>
                  <a:pt x="1878559" y="1706750"/>
                  <a:pt x="1888066" y="1707444"/>
                  <a:pt x="1896533" y="1710266"/>
                </a:cubicBezTo>
                <a:cubicBezTo>
                  <a:pt x="1902177" y="1701799"/>
                  <a:pt x="1908915" y="1693967"/>
                  <a:pt x="1913466" y="1684866"/>
                </a:cubicBezTo>
                <a:cubicBezTo>
                  <a:pt x="1944395" y="1623008"/>
                  <a:pt x="1869091" y="1651917"/>
                  <a:pt x="2040466" y="1676400"/>
                </a:cubicBezTo>
                <a:cubicBezTo>
                  <a:pt x="2046111" y="1684867"/>
                  <a:pt x="2053392" y="1692447"/>
                  <a:pt x="2057400" y="1701800"/>
                </a:cubicBezTo>
                <a:cubicBezTo>
                  <a:pt x="2073686" y="1739800"/>
                  <a:pt x="2057849" y="1728097"/>
                  <a:pt x="2074333" y="1761066"/>
                </a:cubicBezTo>
                <a:cubicBezTo>
                  <a:pt x="2078884" y="1770167"/>
                  <a:pt x="2086715" y="1777365"/>
                  <a:pt x="2091266" y="1786466"/>
                </a:cubicBezTo>
                <a:cubicBezTo>
                  <a:pt x="2095257" y="1794448"/>
                  <a:pt x="2093422" y="1805555"/>
                  <a:pt x="2099733" y="1811866"/>
                </a:cubicBezTo>
                <a:cubicBezTo>
                  <a:pt x="2114124" y="1826257"/>
                  <a:pt x="2136142" y="1831342"/>
                  <a:pt x="2150533" y="1845733"/>
                </a:cubicBezTo>
                <a:cubicBezTo>
                  <a:pt x="2210258" y="1905458"/>
                  <a:pt x="2179914" y="1885824"/>
                  <a:pt x="2235200" y="1913466"/>
                </a:cubicBezTo>
                <a:cubicBezTo>
                  <a:pt x="2240844" y="1919111"/>
                  <a:pt x="2247146" y="1924167"/>
                  <a:pt x="2252133" y="1930400"/>
                </a:cubicBezTo>
                <a:cubicBezTo>
                  <a:pt x="2258490" y="1938346"/>
                  <a:pt x="2261120" y="1949443"/>
                  <a:pt x="2269066" y="1955800"/>
                </a:cubicBezTo>
                <a:cubicBezTo>
                  <a:pt x="2276035" y="1961375"/>
                  <a:pt x="2285999" y="1961444"/>
                  <a:pt x="2294466" y="1964266"/>
                </a:cubicBezTo>
                <a:cubicBezTo>
                  <a:pt x="2318292" y="1988092"/>
                  <a:pt x="2314809" y="1993796"/>
                  <a:pt x="2362200" y="1972733"/>
                </a:cubicBezTo>
                <a:cubicBezTo>
                  <a:pt x="2373142" y="1967870"/>
                  <a:pt x="2377204" y="1953274"/>
                  <a:pt x="2387600" y="1947333"/>
                </a:cubicBezTo>
                <a:cubicBezTo>
                  <a:pt x="2397703" y="1941560"/>
                  <a:pt x="2410177" y="1941688"/>
                  <a:pt x="2421466" y="1938866"/>
                </a:cubicBezTo>
                <a:cubicBezTo>
                  <a:pt x="2429933" y="1933222"/>
                  <a:pt x="2438920" y="1928290"/>
                  <a:pt x="2446866" y="1921933"/>
                </a:cubicBezTo>
                <a:cubicBezTo>
                  <a:pt x="2453099" y="1916946"/>
                  <a:pt x="2456955" y="1909107"/>
                  <a:pt x="2463800" y="1905000"/>
                </a:cubicBezTo>
                <a:cubicBezTo>
                  <a:pt x="2471453" y="1900408"/>
                  <a:pt x="2480542" y="1898698"/>
                  <a:pt x="2489200" y="1896533"/>
                </a:cubicBezTo>
                <a:cubicBezTo>
                  <a:pt x="2532334" y="1885749"/>
                  <a:pt x="2560312" y="1884869"/>
                  <a:pt x="2607733" y="1879600"/>
                </a:cubicBezTo>
                <a:cubicBezTo>
                  <a:pt x="2670507" y="1858675"/>
                  <a:pt x="2642568" y="1870648"/>
                  <a:pt x="2692400" y="1845733"/>
                </a:cubicBezTo>
                <a:cubicBezTo>
                  <a:pt x="2751667" y="1848555"/>
                  <a:pt x="2811324" y="1846841"/>
                  <a:pt x="2870200" y="1854200"/>
                </a:cubicBezTo>
                <a:cubicBezTo>
                  <a:pt x="2880297" y="1855462"/>
                  <a:pt x="2886499" y="1866582"/>
                  <a:pt x="2895600" y="1871133"/>
                </a:cubicBezTo>
                <a:cubicBezTo>
                  <a:pt x="2903582" y="1875124"/>
                  <a:pt x="2913018" y="1875609"/>
                  <a:pt x="2921000" y="1879600"/>
                </a:cubicBezTo>
                <a:cubicBezTo>
                  <a:pt x="2947217" y="1892709"/>
                  <a:pt x="2953408" y="1906585"/>
                  <a:pt x="2980266" y="1921933"/>
                </a:cubicBezTo>
                <a:cubicBezTo>
                  <a:pt x="2988015" y="1926361"/>
                  <a:pt x="2997199" y="1927578"/>
                  <a:pt x="3005666" y="1930400"/>
                </a:cubicBezTo>
                <a:cubicBezTo>
                  <a:pt x="3014133" y="1941689"/>
                  <a:pt x="3020226" y="1955232"/>
                  <a:pt x="3031066" y="1964266"/>
                </a:cubicBezTo>
                <a:cubicBezTo>
                  <a:pt x="3037922" y="1969979"/>
                  <a:pt x="3048110" y="1969599"/>
                  <a:pt x="3056466" y="1972733"/>
                </a:cubicBezTo>
                <a:cubicBezTo>
                  <a:pt x="3070697" y="1978069"/>
                  <a:pt x="3084517" y="1984472"/>
                  <a:pt x="3098800" y="1989666"/>
                </a:cubicBezTo>
                <a:cubicBezTo>
                  <a:pt x="3115575" y="1995766"/>
                  <a:pt x="3133027" y="1999971"/>
                  <a:pt x="3149600" y="2006600"/>
                </a:cubicBezTo>
                <a:cubicBezTo>
                  <a:pt x="3163711" y="2012244"/>
                  <a:pt x="3177650" y="2018339"/>
                  <a:pt x="3191933" y="2023533"/>
                </a:cubicBezTo>
                <a:cubicBezTo>
                  <a:pt x="3208708" y="2029633"/>
                  <a:pt x="3242733" y="2040466"/>
                  <a:pt x="3242733" y="2040466"/>
                </a:cubicBezTo>
                <a:cubicBezTo>
                  <a:pt x="3315615" y="2089056"/>
                  <a:pt x="3207939" y="2021926"/>
                  <a:pt x="3310466" y="2065866"/>
                </a:cubicBezTo>
                <a:cubicBezTo>
                  <a:pt x="3317803" y="2069011"/>
                  <a:pt x="3321014" y="2078010"/>
                  <a:pt x="3327400" y="2082800"/>
                </a:cubicBezTo>
                <a:cubicBezTo>
                  <a:pt x="3343681" y="2095011"/>
                  <a:pt x="3363810" y="2102276"/>
                  <a:pt x="3378200" y="2116666"/>
                </a:cubicBezTo>
                <a:cubicBezTo>
                  <a:pt x="3409911" y="2148377"/>
                  <a:pt x="3392241" y="2138279"/>
                  <a:pt x="3429000" y="2150533"/>
                </a:cubicBezTo>
                <a:cubicBezTo>
                  <a:pt x="3462867" y="2147711"/>
                  <a:pt x="3497763" y="2150823"/>
                  <a:pt x="3530600" y="2142066"/>
                </a:cubicBezTo>
                <a:cubicBezTo>
                  <a:pt x="3542169" y="2138981"/>
                  <a:pt x="3546037" y="2123308"/>
                  <a:pt x="3556000" y="2116666"/>
                </a:cubicBezTo>
                <a:cubicBezTo>
                  <a:pt x="3563426" y="2111716"/>
                  <a:pt x="3572933" y="2111022"/>
                  <a:pt x="3581400" y="2108200"/>
                </a:cubicBezTo>
                <a:cubicBezTo>
                  <a:pt x="3598333" y="2119489"/>
                  <a:pt x="3617810" y="2127675"/>
                  <a:pt x="3632200" y="2142066"/>
                </a:cubicBezTo>
                <a:cubicBezTo>
                  <a:pt x="3656328" y="2166195"/>
                  <a:pt x="3642491" y="2154572"/>
                  <a:pt x="3674533" y="2175933"/>
                </a:cubicBezTo>
                <a:cubicBezTo>
                  <a:pt x="3683356" y="2202401"/>
                  <a:pt x="3691914" y="2235499"/>
                  <a:pt x="3716866" y="2252133"/>
                </a:cubicBezTo>
                <a:lnTo>
                  <a:pt x="3742266" y="2269066"/>
                </a:lnTo>
                <a:cubicBezTo>
                  <a:pt x="3745088" y="2277533"/>
                  <a:pt x="3742403" y="2291262"/>
                  <a:pt x="3750733" y="2294466"/>
                </a:cubicBezTo>
                <a:cubicBezTo>
                  <a:pt x="3826609" y="2323649"/>
                  <a:pt x="3843887" y="2279698"/>
                  <a:pt x="3869266" y="2336800"/>
                </a:cubicBezTo>
                <a:cubicBezTo>
                  <a:pt x="3876515" y="2353111"/>
                  <a:pt x="3878218" y="2371635"/>
                  <a:pt x="3886200" y="2387600"/>
                </a:cubicBezTo>
                <a:cubicBezTo>
                  <a:pt x="3891844" y="2398889"/>
                  <a:pt x="3898701" y="2409648"/>
                  <a:pt x="3903133" y="2421466"/>
                </a:cubicBezTo>
                <a:cubicBezTo>
                  <a:pt x="3913274" y="2448510"/>
                  <a:pt x="3911993" y="2481322"/>
                  <a:pt x="3928533" y="2506133"/>
                </a:cubicBezTo>
                <a:cubicBezTo>
                  <a:pt x="3947086" y="2533962"/>
                  <a:pt x="3945170" y="2526262"/>
                  <a:pt x="3953933" y="2556933"/>
                </a:cubicBezTo>
                <a:cubicBezTo>
                  <a:pt x="3956510" y="2565954"/>
                  <a:pt x="3964898" y="2605457"/>
                  <a:pt x="3970866" y="2616200"/>
                </a:cubicBezTo>
                <a:cubicBezTo>
                  <a:pt x="3980749" y="2633990"/>
                  <a:pt x="4004733" y="2667000"/>
                  <a:pt x="4004733" y="2667000"/>
                </a:cubicBezTo>
                <a:cubicBezTo>
                  <a:pt x="4007555" y="2678289"/>
                  <a:pt x="4006745" y="2691184"/>
                  <a:pt x="4013200" y="2700866"/>
                </a:cubicBezTo>
                <a:cubicBezTo>
                  <a:pt x="4024270" y="2717471"/>
                  <a:pt x="4055533" y="2743200"/>
                  <a:pt x="4055533" y="2743200"/>
                </a:cubicBezTo>
                <a:cubicBezTo>
                  <a:pt x="4074948" y="2801441"/>
                  <a:pt x="4048391" y="2730700"/>
                  <a:pt x="4089400" y="2802466"/>
                </a:cubicBezTo>
                <a:cubicBezTo>
                  <a:pt x="4118710" y="2853759"/>
                  <a:pt x="4075169" y="2805169"/>
                  <a:pt x="4114800" y="2844800"/>
                </a:cubicBezTo>
                <a:cubicBezTo>
                  <a:pt x="4120444" y="2861733"/>
                  <a:pt x="4127404" y="2878284"/>
                  <a:pt x="4131733" y="2895600"/>
                </a:cubicBezTo>
                <a:cubicBezTo>
                  <a:pt x="4134555" y="2906889"/>
                  <a:pt x="4134996" y="2919058"/>
                  <a:pt x="4140200" y="2929466"/>
                </a:cubicBezTo>
                <a:cubicBezTo>
                  <a:pt x="4143770" y="2936606"/>
                  <a:pt x="4151489" y="2940755"/>
                  <a:pt x="4157133" y="2946400"/>
                </a:cubicBezTo>
                <a:cubicBezTo>
                  <a:pt x="4176200" y="3060798"/>
                  <a:pt x="4150786" y="2951168"/>
                  <a:pt x="4182533" y="3022600"/>
                </a:cubicBezTo>
                <a:cubicBezTo>
                  <a:pt x="4222832" y="3113275"/>
                  <a:pt x="4178078" y="3041320"/>
                  <a:pt x="4216400" y="3098800"/>
                </a:cubicBezTo>
                <a:cubicBezTo>
                  <a:pt x="4219222" y="3107267"/>
                  <a:pt x="4220875" y="3116218"/>
                  <a:pt x="4224866" y="3124200"/>
                </a:cubicBezTo>
                <a:cubicBezTo>
                  <a:pt x="4234379" y="3143227"/>
                  <a:pt x="4251152" y="3161627"/>
                  <a:pt x="4267200" y="3175000"/>
                </a:cubicBezTo>
                <a:cubicBezTo>
                  <a:pt x="4275017" y="3181514"/>
                  <a:pt x="4284133" y="3186289"/>
                  <a:pt x="4292600" y="3191933"/>
                </a:cubicBezTo>
                <a:cubicBezTo>
                  <a:pt x="4303889" y="3208866"/>
                  <a:pt x="4317364" y="3224530"/>
                  <a:pt x="4326466" y="3242733"/>
                </a:cubicBezTo>
                <a:cubicBezTo>
                  <a:pt x="4332111" y="3254022"/>
                  <a:pt x="4335320" y="3266904"/>
                  <a:pt x="4343400" y="3276600"/>
                </a:cubicBezTo>
                <a:cubicBezTo>
                  <a:pt x="4349914" y="3284417"/>
                  <a:pt x="4360333" y="3287889"/>
                  <a:pt x="4368800" y="3293533"/>
                </a:cubicBezTo>
                <a:cubicBezTo>
                  <a:pt x="4383701" y="3338241"/>
                  <a:pt x="4372315" y="3311506"/>
                  <a:pt x="4411133" y="3369733"/>
                </a:cubicBezTo>
                <a:cubicBezTo>
                  <a:pt x="4432495" y="3401776"/>
                  <a:pt x="4420870" y="3387937"/>
                  <a:pt x="4445000" y="3412066"/>
                </a:cubicBezTo>
                <a:cubicBezTo>
                  <a:pt x="4464755" y="3409244"/>
                  <a:pt x="4486030" y="3411705"/>
                  <a:pt x="4504266" y="3403600"/>
                </a:cubicBezTo>
                <a:cubicBezTo>
                  <a:pt x="4513565" y="3399467"/>
                  <a:pt x="4514843" y="3386146"/>
                  <a:pt x="4521200" y="3378200"/>
                </a:cubicBezTo>
                <a:cubicBezTo>
                  <a:pt x="4526187" y="3371967"/>
                  <a:pt x="4532489" y="3366911"/>
                  <a:pt x="4538133" y="3361266"/>
                </a:cubicBezTo>
                <a:cubicBezTo>
                  <a:pt x="4540955" y="3352799"/>
                  <a:pt x="4544435" y="3344524"/>
                  <a:pt x="4546600" y="3335866"/>
                </a:cubicBezTo>
                <a:cubicBezTo>
                  <a:pt x="4550090" y="3321905"/>
                  <a:pt x="4542195" y="3299969"/>
                  <a:pt x="4555066" y="3293533"/>
                </a:cubicBezTo>
                <a:cubicBezTo>
                  <a:pt x="4572915" y="3284608"/>
                  <a:pt x="4594577" y="3299178"/>
                  <a:pt x="4614333" y="3302000"/>
                </a:cubicBezTo>
                <a:cubicBezTo>
                  <a:pt x="4619977" y="3310467"/>
                  <a:pt x="4624071" y="3320205"/>
                  <a:pt x="4631266" y="3327400"/>
                </a:cubicBezTo>
                <a:cubicBezTo>
                  <a:pt x="4638461" y="3334595"/>
                  <a:pt x="4650309" y="3336387"/>
                  <a:pt x="4656666" y="3344333"/>
                </a:cubicBezTo>
                <a:cubicBezTo>
                  <a:pt x="4662241" y="3351302"/>
                  <a:pt x="4661142" y="3361751"/>
                  <a:pt x="4665133" y="3369733"/>
                </a:cubicBezTo>
                <a:cubicBezTo>
                  <a:pt x="4669684" y="3378834"/>
                  <a:pt x="4677515" y="3386032"/>
                  <a:pt x="4682066" y="3395133"/>
                </a:cubicBezTo>
                <a:cubicBezTo>
                  <a:pt x="4686057" y="3403115"/>
                  <a:pt x="4686542" y="3412551"/>
                  <a:pt x="4690533" y="3420533"/>
                </a:cubicBezTo>
                <a:cubicBezTo>
                  <a:pt x="4701215" y="3441896"/>
                  <a:pt x="4708648" y="3447115"/>
                  <a:pt x="4724400" y="3462866"/>
                </a:cubicBezTo>
                <a:cubicBezTo>
                  <a:pt x="4730193" y="3480247"/>
                  <a:pt x="4731204" y="3495902"/>
                  <a:pt x="4749800" y="3505200"/>
                </a:cubicBezTo>
                <a:cubicBezTo>
                  <a:pt x="4765765" y="3513182"/>
                  <a:pt x="4800600" y="3522133"/>
                  <a:pt x="4800600" y="3522133"/>
                </a:cubicBezTo>
                <a:lnTo>
                  <a:pt x="4834466" y="3572933"/>
                </a:lnTo>
                <a:cubicBezTo>
                  <a:pt x="4840111" y="3581400"/>
                  <a:pt x="4844205" y="3591138"/>
                  <a:pt x="4851400" y="3598333"/>
                </a:cubicBezTo>
                <a:cubicBezTo>
                  <a:pt x="4911744" y="3658677"/>
                  <a:pt x="4843256" y="3593510"/>
                  <a:pt x="4902200" y="3640666"/>
                </a:cubicBezTo>
                <a:cubicBezTo>
                  <a:pt x="4908433" y="3645653"/>
                  <a:pt x="4912747" y="3652810"/>
                  <a:pt x="4919133" y="3657600"/>
                </a:cubicBezTo>
                <a:cubicBezTo>
                  <a:pt x="4935414" y="3669811"/>
                  <a:pt x="4953000" y="3680177"/>
                  <a:pt x="4969933" y="3691466"/>
                </a:cubicBezTo>
                <a:lnTo>
                  <a:pt x="4995333" y="3708400"/>
                </a:lnTo>
                <a:cubicBezTo>
                  <a:pt x="5026377" y="3705578"/>
                  <a:pt x="5058092" y="3706942"/>
                  <a:pt x="5088466" y="3699933"/>
                </a:cubicBezTo>
                <a:cubicBezTo>
                  <a:pt x="5096244" y="3698138"/>
                  <a:pt x="5100413" y="3689233"/>
                  <a:pt x="5105400" y="3683000"/>
                </a:cubicBezTo>
                <a:cubicBezTo>
                  <a:pt x="5148133" y="3629585"/>
                  <a:pt x="5098372" y="3681562"/>
                  <a:pt x="5139266" y="3640666"/>
                </a:cubicBezTo>
                <a:cubicBezTo>
                  <a:pt x="5142088" y="3629377"/>
                  <a:pt x="5142529" y="3617208"/>
                  <a:pt x="5147733" y="3606800"/>
                </a:cubicBezTo>
                <a:cubicBezTo>
                  <a:pt x="5151303" y="3599660"/>
                  <a:pt x="5161096" y="3597006"/>
                  <a:pt x="5164666" y="3589866"/>
                </a:cubicBezTo>
                <a:cubicBezTo>
                  <a:pt x="5196274" y="3526649"/>
                  <a:pt x="5158740" y="3546685"/>
                  <a:pt x="5207000" y="3530600"/>
                </a:cubicBezTo>
                <a:cubicBezTo>
                  <a:pt x="5255527" y="3457808"/>
                  <a:pt x="5197347" y="3549907"/>
                  <a:pt x="5232400" y="3479800"/>
                </a:cubicBezTo>
                <a:cubicBezTo>
                  <a:pt x="5236951" y="3470699"/>
                  <a:pt x="5243689" y="3462867"/>
                  <a:pt x="5249333" y="3454400"/>
                </a:cubicBezTo>
                <a:cubicBezTo>
                  <a:pt x="5252155" y="3443111"/>
                  <a:pt x="5253216" y="3431229"/>
                  <a:pt x="5257800" y="3420533"/>
                </a:cubicBezTo>
                <a:cubicBezTo>
                  <a:pt x="5278304" y="3372690"/>
                  <a:pt x="5291254" y="3396969"/>
                  <a:pt x="5350933" y="3403600"/>
                </a:cubicBezTo>
                <a:cubicBezTo>
                  <a:pt x="5359400" y="3412067"/>
                  <a:pt x="5364717" y="3426096"/>
                  <a:pt x="5376333" y="3429000"/>
                </a:cubicBezTo>
                <a:cubicBezTo>
                  <a:pt x="5408435" y="3437025"/>
                  <a:pt x="5418508" y="3420691"/>
                  <a:pt x="5435600" y="3403600"/>
                </a:cubicBezTo>
                <a:cubicBezTo>
                  <a:pt x="5442682" y="3474424"/>
                  <a:pt x="5446747" y="3547112"/>
                  <a:pt x="5469466" y="3615266"/>
                </a:cubicBezTo>
                <a:lnTo>
                  <a:pt x="5486400" y="3666066"/>
                </a:lnTo>
                <a:cubicBezTo>
                  <a:pt x="5489222" y="3674533"/>
                  <a:pt x="5488555" y="3685155"/>
                  <a:pt x="5494866" y="3691466"/>
                </a:cubicBezTo>
                <a:lnTo>
                  <a:pt x="5537200" y="3733800"/>
                </a:lnTo>
                <a:cubicBezTo>
                  <a:pt x="5542844" y="3750733"/>
                  <a:pt x="5544232" y="3769748"/>
                  <a:pt x="5554133" y="3784600"/>
                </a:cubicBezTo>
                <a:cubicBezTo>
                  <a:pt x="5576016" y="3817426"/>
                  <a:pt x="5567848" y="3800347"/>
                  <a:pt x="5579533" y="3835400"/>
                </a:cubicBezTo>
                <a:cubicBezTo>
                  <a:pt x="5582355" y="3860800"/>
                  <a:pt x="5584114" y="3886341"/>
                  <a:pt x="5588000" y="3911600"/>
                </a:cubicBezTo>
                <a:cubicBezTo>
                  <a:pt x="5589769" y="3923101"/>
                  <a:pt x="5594697" y="3933965"/>
                  <a:pt x="5596466" y="3945466"/>
                </a:cubicBezTo>
                <a:cubicBezTo>
                  <a:pt x="5600352" y="3970725"/>
                  <a:pt x="5599921" y="3996606"/>
                  <a:pt x="5604933" y="4021666"/>
                </a:cubicBezTo>
                <a:cubicBezTo>
                  <a:pt x="5608434" y="4039169"/>
                  <a:pt x="5616222" y="4055533"/>
                  <a:pt x="5621866" y="4072466"/>
                </a:cubicBezTo>
                <a:lnTo>
                  <a:pt x="5630333" y="4097866"/>
                </a:lnTo>
                <a:cubicBezTo>
                  <a:pt x="5633155" y="4106333"/>
                  <a:pt x="5636636" y="4114608"/>
                  <a:pt x="5638800" y="4123266"/>
                </a:cubicBezTo>
                <a:cubicBezTo>
                  <a:pt x="5651596" y="4174456"/>
                  <a:pt x="5643584" y="4146084"/>
                  <a:pt x="5664200" y="4207933"/>
                </a:cubicBezTo>
                <a:cubicBezTo>
                  <a:pt x="5667022" y="4216400"/>
                  <a:pt x="5670916" y="4224582"/>
                  <a:pt x="5672666" y="4233333"/>
                </a:cubicBezTo>
                <a:cubicBezTo>
                  <a:pt x="5682883" y="4284417"/>
                  <a:pt x="5676582" y="4262014"/>
                  <a:pt x="5689600" y="4301066"/>
                </a:cubicBezTo>
                <a:cubicBezTo>
                  <a:pt x="5692422" y="4317999"/>
                  <a:pt x="5694995" y="4334976"/>
                  <a:pt x="5698066" y="4351866"/>
                </a:cubicBezTo>
                <a:cubicBezTo>
                  <a:pt x="5700640" y="4366025"/>
                  <a:pt x="5704345" y="4379977"/>
                  <a:pt x="5706533" y="4394200"/>
                </a:cubicBezTo>
                <a:cubicBezTo>
                  <a:pt x="5709993" y="4416689"/>
                  <a:pt x="5709013" y="4439981"/>
                  <a:pt x="5715000" y="4461933"/>
                </a:cubicBezTo>
                <a:cubicBezTo>
                  <a:pt x="5717677" y="4471750"/>
                  <a:pt x="5727382" y="4478232"/>
                  <a:pt x="5731933" y="4487333"/>
                </a:cubicBezTo>
                <a:cubicBezTo>
                  <a:pt x="5735924" y="4495315"/>
                  <a:pt x="5736409" y="4504751"/>
                  <a:pt x="5740400" y="4512733"/>
                </a:cubicBezTo>
                <a:cubicBezTo>
                  <a:pt x="5744951" y="4521834"/>
                  <a:pt x="5752782" y="4529032"/>
                  <a:pt x="5757333" y="4538133"/>
                </a:cubicBezTo>
                <a:cubicBezTo>
                  <a:pt x="5773007" y="4569481"/>
                  <a:pt x="5756106" y="4568155"/>
                  <a:pt x="5791200" y="4597400"/>
                </a:cubicBezTo>
                <a:cubicBezTo>
                  <a:pt x="5798056" y="4603113"/>
                  <a:pt x="5807888" y="4603930"/>
                  <a:pt x="5816600" y="4605866"/>
                </a:cubicBezTo>
                <a:cubicBezTo>
                  <a:pt x="5833358" y="4609590"/>
                  <a:pt x="5850467" y="4611511"/>
                  <a:pt x="5867400" y="4614333"/>
                </a:cubicBezTo>
                <a:cubicBezTo>
                  <a:pt x="5901267" y="4611511"/>
                  <a:pt x="5936324" y="4615202"/>
                  <a:pt x="5969000" y="4605866"/>
                </a:cubicBezTo>
                <a:cubicBezTo>
                  <a:pt x="5978784" y="4603071"/>
                  <a:pt x="5984671" y="4590563"/>
                  <a:pt x="5985933" y="4580466"/>
                </a:cubicBezTo>
                <a:cubicBezTo>
                  <a:pt x="5993292" y="4521590"/>
                  <a:pt x="5987848" y="4461637"/>
                  <a:pt x="5994400" y="4402666"/>
                </a:cubicBezTo>
                <a:cubicBezTo>
                  <a:pt x="5996371" y="4384926"/>
                  <a:pt x="6005689" y="4368799"/>
                  <a:pt x="6011333" y="4351866"/>
                </a:cubicBezTo>
                <a:lnTo>
                  <a:pt x="6019800" y="4326466"/>
                </a:lnTo>
                <a:cubicBezTo>
                  <a:pt x="6022622" y="4317999"/>
                  <a:pt x="6021955" y="4307376"/>
                  <a:pt x="6028266" y="4301066"/>
                </a:cubicBezTo>
                <a:lnTo>
                  <a:pt x="6045200" y="4284133"/>
                </a:lnTo>
                <a:cubicBezTo>
                  <a:pt x="6065856" y="4201501"/>
                  <a:pt x="6040624" y="4304718"/>
                  <a:pt x="6062133" y="4207933"/>
                </a:cubicBezTo>
                <a:cubicBezTo>
                  <a:pt x="6064657" y="4196574"/>
                  <a:pt x="6067778" y="4185355"/>
                  <a:pt x="6070600" y="4174066"/>
                </a:cubicBezTo>
                <a:cubicBezTo>
                  <a:pt x="6073422" y="4148666"/>
                  <a:pt x="6074865" y="4123075"/>
                  <a:pt x="6079066" y="4097866"/>
                </a:cubicBezTo>
                <a:cubicBezTo>
                  <a:pt x="6080533" y="4089063"/>
                  <a:pt x="6086066" y="4081269"/>
                  <a:pt x="6087533" y="4072466"/>
                </a:cubicBezTo>
                <a:cubicBezTo>
                  <a:pt x="6091735" y="4047257"/>
                  <a:pt x="6091799" y="4021475"/>
                  <a:pt x="6096000" y="3996266"/>
                </a:cubicBezTo>
                <a:cubicBezTo>
                  <a:pt x="6097467" y="3987463"/>
                  <a:pt x="6102014" y="3979447"/>
                  <a:pt x="6104466" y="3970866"/>
                </a:cubicBezTo>
                <a:cubicBezTo>
                  <a:pt x="6107663" y="3959678"/>
                  <a:pt x="6109736" y="3948188"/>
                  <a:pt x="6112933" y="3937000"/>
                </a:cubicBezTo>
                <a:cubicBezTo>
                  <a:pt x="6115385" y="3928419"/>
                  <a:pt x="6119236" y="3920258"/>
                  <a:pt x="6121400" y="3911600"/>
                </a:cubicBezTo>
                <a:cubicBezTo>
                  <a:pt x="6124890" y="3897639"/>
                  <a:pt x="6126080" y="3883150"/>
                  <a:pt x="6129866" y="3869266"/>
                </a:cubicBezTo>
                <a:cubicBezTo>
                  <a:pt x="6165453" y="3738780"/>
                  <a:pt x="6128100" y="3873242"/>
                  <a:pt x="6163733" y="3793066"/>
                </a:cubicBezTo>
                <a:cubicBezTo>
                  <a:pt x="6171585" y="3775399"/>
                  <a:pt x="6184656" y="3730786"/>
                  <a:pt x="6189133" y="3708400"/>
                </a:cubicBezTo>
                <a:cubicBezTo>
                  <a:pt x="6192500" y="3691566"/>
                  <a:pt x="6194233" y="3674434"/>
                  <a:pt x="6197600" y="3657600"/>
                </a:cubicBezTo>
                <a:cubicBezTo>
                  <a:pt x="6199882" y="3646190"/>
                  <a:pt x="6203784" y="3635143"/>
                  <a:pt x="6206066" y="3623733"/>
                </a:cubicBezTo>
                <a:cubicBezTo>
                  <a:pt x="6209433" y="3606899"/>
                  <a:pt x="6211166" y="3589767"/>
                  <a:pt x="6214533" y="3572933"/>
                </a:cubicBezTo>
                <a:cubicBezTo>
                  <a:pt x="6216815" y="3561523"/>
                  <a:pt x="6220718" y="3550476"/>
                  <a:pt x="6223000" y="3539066"/>
                </a:cubicBezTo>
                <a:cubicBezTo>
                  <a:pt x="6226367" y="3522232"/>
                  <a:pt x="6227742" y="3505024"/>
                  <a:pt x="6231466" y="3488266"/>
                </a:cubicBezTo>
                <a:cubicBezTo>
                  <a:pt x="6233402" y="3479554"/>
                  <a:pt x="6237368" y="3471414"/>
                  <a:pt x="6239933" y="3462866"/>
                </a:cubicBezTo>
                <a:cubicBezTo>
                  <a:pt x="6245837" y="3443187"/>
                  <a:pt x="6251460" y="3423422"/>
                  <a:pt x="6256866" y="3403600"/>
                </a:cubicBezTo>
                <a:cubicBezTo>
                  <a:pt x="6259928" y="3392374"/>
                  <a:pt x="6262136" y="3380922"/>
                  <a:pt x="6265333" y="3369733"/>
                </a:cubicBezTo>
                <a:cubicBezTo>
                  <a:pt x="6267785" y="3361152"/>
                  <a:pt x="6271635" y="3352991"/>
                  <a:pt x="6273800" y="3344333"/>
                </a:cubicBezTo>
                <a:cubicBezTo>
                  <a:pt x="6277290" y="3330372"/>
                  <a:pt x="6277213" y="3315474"/>
                  <a:pt x="6282266" y="3302000"/>
                </a:cubicBezTo>
                <a:cubicBezTo>
                  <a:pt x="6285839" y="3292472"/>
                  <a:pt x="6293555" y="3285067"/>
                  <a:pt x="6299200" y="3276600"/>
                </a:cubicBezTo>
                <a:lnTo>
                  <a:pt x="6316133" y="3191933"/>
                </a:lnTo>
                <a:cubicBezTo>
                  <a:pt x="6328099" y="3132104"/>
                  <a:pt x="6320052" y="3163244"/>
                  <a:pt x="6341533" y="3098800"/>
                </a:cubicBezTo>
                <a:cubicBezTo>
                  <a:pt x="6344355" y="3090333"/>
                  <a:pt x="6343689" y="3079711"/>
                  <a:pt x="6350000" y="3073400"/>
                </a:cubicBezTo>
                <a:lnTo>
                  <a:pt x="6366933" y="3056466"/>
                </a:lnTo>
                <a:cubicBezTo>
                  <a:pt x="6382989" y="3083227"/>
                  <a:pt x="6397120" y="3104325"/>
                  <a:pt x="6409266" y="3132666"/>
                </a:cubicBezTo>
                <a:cubicBezTo>
                  <a:pt x="6416307" y="3149095"/>
                  <a:pt x="6414956" y="3166553"/>
                  <a:pt x="6434666" y="3175000"/>
                </a:cubicBezTo>
                <a:cubicBezTo>
                  <a:pt x="6447893" y="3180669"/>
                  <a:pt x="6463039" y="3179976"/>
                  <a:pt x="6477000" y="3183466"/>
                </a:cubicBezTo>
                <a:cubicBezTo>
                  <a:pt x="6499761" y="3189156"/>
                  <a:pt x="6508990" y="3193818"/>
                  <a:pt x="6527800" y="3208866"/>
                </a:cubicBezTo>
                <a:cubicBezTo>
                  <a:pt x="6534033" y="3213853"/>
                  <a:pt x="6539089" y="3220155"/>
                  <a:pt x="6544733" y="3225800"/>
                </a:cubicBezTo>
                <a:cubicBezTo>
                  <a:pt x="6592711" y="3220155"/>
                  <a:pt x="6642632" y="3223513"/>
                  <a:pt x="6688666" y="3208866"/>
                </a:cubicBezTo>
                <a:cubicBezTo>
                  <a:pt x="6701791" y="3204690"/>
                  <a:pt x="6738493" y="3160013"/>
                  <a:pt x="6747933" y="3141133"/>
                </a:cubicBezTo>
                <a:cubicBezTo>
                  <a:pt x="6751924" y="3133151"/>
                  <a:pt x="6752409" y="3123715"/>
                  <a:pt x="6756400" y="3115733"/>
                </a:cubicBezTo>
                <a:cubicBezTo>
                  <a:pt x="6768188" y="3092157"/>
                  <a:pt x="6780007" y="3083659"/>
                  <a:pt x="6798733" y="3064933"/>
                </a:cubicBezTo>
                <a:cubicBezTo>
                  <a:pt x="6801555" y="3056466"/>
                  <a:pt x="6803209" y="3047515"/>
                  <a:pt x="6807200" y="3039533"/>
                </a:cubicBezTo>
                <a:cubicBezTo>
                  <a:pt x="6811751" y="3030432"/>
                  <a:pt x="6820125" y="3023486"/>
                  <a:pt x="6824133" y="3014133"/>
                </a:cubicBezTo>
                <a:cubicBezTo>
                  <a:pt x="6828717" y="3003437"/>
                  <a:pt x="6828016" y="2990962"/>
                  <a:pt x="6832600" y="2980266"/>
                </a:cubicBezTo>
                <a:cubicBezTo>
                  <a:pt x="6836608" y="2970913"/>
                  <a:pt x="6844982" y="2963967"/>
                  <a:pt x="6849533" y="2954866"/>
                </a:cubicBezTo>
                <a:cubicBezTo>
                  <a:pt x="6853524" y="2946884"/>
                  <a:pt x="6852287" y="2936322"/>
                  <a:pt x="6858000" y="2929466"/>
                </a:cubicBezTo>
                <a:cubicBezTo>
                  <a:pt x="6867034" y="2918626"/>
                  <a:pt x="6880577" y="2912533"/>
                  <a:pt x="6891866" y="2904066"/>
                </a:cubicBezTo>
                <a:cubicBezTo>
                  <a:pt x="6894688" y="2892777"/>
                  <a:pt x="6895129" y="2880608"/>
                  <a:pt x="6900333" y="2870200"/>
                </a:cubicBezTo>
                <a:cubicBezTo>
                  <a:pt x="6909435" y="2851997"/>
                  <a:pt x="6922911" y="2836333"/>
                  <a:pt x="6934200" y="2819400"/>
                </a:cubicBezTo>
                <a:lnTo>
                  <a:pt x="6951133" y="2794000"/>
                </a:lnTo>
                <a:cubicBezTo>
                  <a:pt x="6956777" y="2785533"/>
                  <a:pt x="6964848" y="2778253"/>
                  <a:pt x="6968066" y="2768600"/>
                </a:cubicBezTo>
                <a:cubicBezTo>
                  <a:pt x="6970888" y="2760133"/>
                  <a:pt x="6970958" y="2750169"/>
                  <a:pt x="6976533" y="2743200"/>
                </a:cubicBezTo>
                <a:cubicBezTo>
                  <a:pt x="6982890" y="2735254"/>
                  <a:pt x="6993466" y="2731911"/>
                  <a:pt x="7001933" y="2726266"/>
                </a:cubicBezTo>
                <a:cubicBezTo>
                  <a:pt x="7014932" y="2687270"/>
                  <a:pt x="7012249" y="2682700"/>
                  <a:pt x="7061200" y="2650066"/>
                </a:cubicBezTo>
                <a:lnTo>
                  <a:pt x="7112000" y="2616200"/>
                </a:lnTo>
                <a:cubicBezTo>
                  <a:pt x="7117644" y="2607733"/>
                  <a:pt x="7122576" y="2598746"/>
                  <a:pt x="7128933" y="2590800"/>
                </a:cubicBezTo>
                <a:cubicBezTo>
                  <a:pt x="7133920" y="2584567"/>
                  <a:pt x="7142296" y="2581006"/>
                  <a:pt x="7145866" y="2573866"/>
                </a:cubicBezTo>
                <a:cubicBezTo>
                  <a:pt x="7151070" y="2563458"/>
                  <a:pt x="7151895" y="2551378"/>
                  <a:pt x="7154333" y="2540000"/>
                </a:cubicBezTo>
                <a:cubicBezTo>
                  <a:pt x="7183158" y="2405484"/>
                  <a:pt x="7160400" y="2498796"/>
                  <a:pt x="7179733" y="2421466"/>
                </a:cubicBezTo>
                <a:cubicBezTo>
                  <a:pt x="7191022" y="2424288"/>
                  <a:pt x="7203497" y="2424160"/>
                  <a:pt x="7213600" y="2429933"/>
                </a:cubicBezTo>
                <a:cubicBezTo>
                  <a:pt x="7245966" y="2448428"/>
                  <a:pt x="7232553" y="2457353"/>
                  <a:pt x="7255933" y="2480733"/>
                </a:cubicBezTo>
                <a:cubicBezTo>
                  <a:pt x="7263128" y="2487928"/>
                  <a:pt x="7273607" y="2491044"/>
                  <a:pt x="7281333" y="2497666"/>
                </a:cubicBezTo>
                <a:cubicBezTo>
                  <a:pt x="7293455" y="2508056"/>
                  <a:pt x="7306344" y="2518249"/>
                  <a:pt x="7315200" y="2531533"/>
                </a:cubicBezTo>
                <a:cubicBezTo>
                  <a:pt x="7320844" y="2540000"/>
                  <a:pt x="7324938" y="2549738"/>
                  <a:pt x="7332133" y="2556933"/>
                </a:cubicBezTo>
                <a:cubicBezTo>
                  <a:pt x="7339328" y="2564128"/>
                  <a:pt x="7349066" y="2568222"/>
                  <a:pt x="7357533" y="2573866"/>
                </a:cubicBezTo>
                <a:cubicBezTo>
                  <a:pt x="7363177" y="2582333"/>
                  <a:pt x="7367271" y="2592071"/>
                  <a:pt x="7374466" y="2599266"/>
                </a:cubicBezTo>
                <a:cubicBezTo>
                  <a:pt x="7390880" y="2615681"/>
                  <a:pt x="7404606" y="2617780"/>
                  <a:pt x="7425266" y="2624666"/>
                </a:cubicBezTo>
                <a:cubicBezTo>
                  <a:pt x="7474795" y="2575138"/>
                  <a:pt x="7450995" y="2571263"/>
                  <a:pt x="7493000" y="2599266"/>
                </a:cubicBezTo>
                <a:cubicBezTo>
                  <a:pt x="7495822" y="2610555"/>
                  <a:pt x="7498269" y="2621944"/>
                  <a:pt x="7501466" y="2633133"/>
                </a:cubicBezTo>
                <a:cubicBezTo>
                  <a:pt x="7503918" y="2641714"/>
                  <a:pt x="7507768" y="2649875"/>
                  <a:pt x="7509933" y="2658533"/>
                </a:cubicBezTo>
                <a:cubicBezTo>
                  <a:pt x="7513423" y="2672494"/>
                  <a:pt x="7515278" y="2686818"/>
                  <a:pt x="7518400" y="2700866"/>
                </a:cubicBezTo>
                <a:cubicBezTo>
                  <a:pt x="7525489" y="2732768"/>
                  <a:pt x="7525902" y="2731841"/>
                  <a:pt x="7535333" y="2760133"/>
                </a:cubicBezTo>
                <a:lnTo>
                  <a:pt x="7552266" y="2878666"/>
                </a:lnTo>
                <a:cubicBezTo>
                  <a:pt x="7555088" y="2898422"/>
                  <a:pt x="7558258" y="2918131"/>
                  <a:pt x="7560733" y="2937933"/>
                </a:cubicBezTo>
                <a:cubicBezTo>
                  <a:pt x="7565872" y="2979047"/>
                  <a:pt x="7567972" y="3009221"/>
                  <a:pt x="7577666" y="3048000"/>
                </a:cubicBezTo>
                <a:cubicBezTo>
                  <a:pt x="7579830" y="3056658"/>
                  <a:pt x="7583311" y="3064933"/>
                  <a:pt x="7586133" y="3073400"/>
                </a:cubicBezTo>
                <a:cubicBezTo>
                  <a:pt x="7589767" y="3098835"/>
                  <a:pt x="7591395" y="3171108"/>
                  <a:pt x="7628466" y="3183466"/>
                </a:cubicBezTo>
                <a:lnTo>
                  <a:pt x="7679266" y="3200400"/>
                </a:lnTo>
                <a:lnTo>
                  <a:pt x="7704666" y="3208866"/>
                </a:lnTo>
                <a:cubicBezTo>
                  <a:pt x="7758288" y="3206044"/>
                  <a:pt x="7812287" y="3207345"/>
                  <a:pt x="7865533" y="3200400"/>
                </a:cubicBezTo>
                <a:cubicBezTo>
                  <a:pt x="7878049" y="3198768"/>
                  <a:pt x="7887426" y="3187457"/>
                  <a:pt x="7899400" y="3183466"/>
                </a:cubicBezTo>
                <a:cubicBezTo>
                  <a:pt x="7913052" y="3178915"/>
                  <a:pt x="7927622" y="3177822"/>
                  <a:pt x="7941733" y="3175000"/>
                </a:cubicBezTo>
                <a:cubicBezTo>
                  <a:pt x="7982795" y="3133938"/>
                  <a:pt x="7962316" y="3149989"/>
                  <a:pt x="8001000" y="3124200"/>
                </a:cubicBezTo>
                <a:cubicBezTo>
                  <a:pt x="8003822" y="3115733"/>
                  <a:pt x="8004874" y="3106453"/>
                  <a:pt x="8009466" y="3098800"/>
                </a:cubicBezTo>
                <a:cubicBezTo>
                  <a:pt x="8013573" y="3091955"/>
                  <a:pt x="8022830" y="3089006"/>
                  <a:pt x="8026400" y="3081866"/>
                </a:cubicBezTo>
                <a:cubicBezTo>
                  <a:pt x="8057608" y="3019449"/>
                  <a:pt x="8012364" y="3070502"/>
                  <a:pt x="8051800" y="3031066"/>
                </a:cubicBezTo>
                <a:cubicBezTo>
                  <a:pt x="8054622" y="2963333"/>
                  <a:pt x="8055258" y="2895473"/>
                  <a:pt x="8060266" y="2827866"/>
                </a:cubicBezTo>
                <a:cubicBezTo>
                  <a:pt x="8060925" y="2818966"/>
                  <a:pt x="8066281" y="2811047"/>
                  <a:pt x="8068733" y="2802466"/>
                </a:cubicBezTo>
                <a:cubicBezTo>
                  <a:pt x="8090004" y="2728022"/>
                  <a:pt x="8065361" y="2804121"/>
                  <a:pt x="8085666" y="2743200"/>
                </a:cubicBezTo>
                <a:cubicBezTo>
                  <a:pt x="8099777" y="2757311"/>
                  <a:pt x="8121690" y="2766601"/>
                  <a:pt x="8128000" y="2785533"/>
                </a:cubicBezTo>
                <a:cubicBezTo>
                  <a:pt x="8139684" y="2820587"/>
                  <a:pt x="8129040" y="2805983"/>
                  <a:pt x="8161866" y="2827866"/>
                </a:cubicBezTo>
                <a:cubicBezTo>
                  <a:pt x="8164688" y="2836333"/>
                  <a:pt x="8164022" y="2846955"/>
                  <a:pt x="8170333" y="2853266"/>
                </a:cubicBezTo>
                <a:cubicBezTo>
                  <a:pt x="8199433" y="2882366"/>
                  <a:pt x="8205694" y="2843305"/>
                  <a:pt x="8221133" y="2827866"/>
                </a:cubicBezTo>
                <a:cubicBezTo>
                  <a:pt x="8228328" y="2820671"/>
                  <a:pt x="8238066" y="2816577"/>
                  <a:pt x="8246533" y="2810933"/>
                </a:cubicBezTo>
                <a:cubicBezTo>
                  <a:pt x="8255000" y="2796822"/>
                  <a:pt x="8264574" y="2783319"/>
                  <a:pt x="8271933" y="2768600"/>
                </a:cubicBezTo>
                <a:cubicBezTo>
                  <a:pt x="8278702" y="2755062"/>
                  <a:pt x="8285247" y="2721999"/>
                  <a:pt x="8288866" y="2709333"/>
                </a:cubicBezTo>
                <a:cubicBezTo>
                  <a:pt x="8291318" y="2700752"/>
                  <a:pt x="8295168" y="2692591"/>
                  <a:pt x="8297333" y="2683933"/>
                </a:cubicBezTo>
                <a:cubicBezTo>
                  <a:pt x="8321269" y="2588194"/>
                  <a:pt x="8286405" y="2699785"/>
                  <a:pt x="8322733" y="2590800"/>
                </a:cubicBezTo>
                <a:lnTo>
                  <a:pt x="8331200" y="2565400"/>
                </a:lnTo>
                <a:cubicBezTo>
                  <a:pt x="8334022" y="2556933"/>
                  <a:pt x="8333355" y="2546311"/>
                  <a:pt x="8339666" y="2540000"/>
                </a:cubicBezTo>
                <a:lnTo>
                  <a:pt x="8356600" y="2523066"/>
                </a:lnTo>
                <a:cubicBezTo>
                  <a:pt x="8376751" y="2462613"/>
                  <a:pt x="8363632" y="2487118"/>
                  <a:pt x="8390466" y="2446866"/>
                </a:cubicBezTo>
                <a:cubicBezTo>
                  <a:pt x="8396111" y="2424288"/>
                  <a:pt x="8400041" y="2401211"/>
                  <a:pt x="8407400" y="2379133"/>
                </a:cubicBezTo>
                <a:cubicBezTo>
                  <a:pt x="8410222" y="2370666"/>
                  <a:pt x="8413930" y="2362445"/>
                  <a:pt x="8415866" y="2353733"/>
                </a:cubicBezTo>
                <a:cubicBezTo>
                  <a:pt x="8432492" y="2278912"/>
                  <a:pt x="8417815" y="2301232"/>
                  <a:pt x="8432800" y="2201333"/>
                </a:cubicBezTo>
                <a:cubicBezTo>
                  <a:pt x="8436252" y="2178318"/>
                  <a:pt x="8445907" y="2156556"/>
                  <a:pt x="8449733" y="2133600"/>
                </a:cubicBezTo>
                <a:cubicBezTo>
                  <a:pt x="8452555" y="2116667"/>
                  <a:pt x="8455129" y="2099690"/>
                  <a:pt x="8458200" y="2082800"/>
                </a:cubicBezTo>
                <a:cubicBezTo>
                  <a:pt x="8460774" y="2068641"/>
                  <a:pt x="8464300" y="2054661"/>
                  <a:pt x="8466666" y="2040466"/>
                </a:cubicBezTo>
                <a:cubicBezTo>
                  <a:pt x="8469947" y="2020782"/>
                  <a:pt x="8470646" y="2000645"/>
                  <a:pt x="8475133" y="1981200"/>
                </a:cubicBezTo>
                <a:cubicBezTo>
                  <a:pt x="8479147" y="1963808"/>
                  <a:pt x="8486422" y="1947333"/>
                  <a:pt x="8492066" y="1930400"/>
                </a:cubicBezTo>
                <a:lnTo>
                  <a:pt x="8525933" y="1828800"/>
                </a:lnTo>
                <a:cubicBezTo>
                  <a:pt x="8525935" y="1828793"/>
                  <a:pt x="8542865" y="1778008"/>
                  <a:pt x="8542866" y="1778000"/>
                </a:cubicBezTo>
                <a:cubicBezTo>
                  <a:pt x="8553828" y="1712228"/>
                  <a:pt x="8550877" y="1697371"/>
                  <a:pt x="8568266" y="1651000"/>
                </a:cubicBezTo>
                <a:cubicBezTo>
                  <a:pt x="8573602" y="1636769"/>
                  <a:pt x="8580006" y="1622949"/>
                  <a:pt x="8585200" y="1608666"/>
                </a:cubicBezTo>
                <a:cubicBezTo>
                  <a:pt x="8591300" y="1591891"/>
                  <a:pt x="8591423" y="1572145"/>
                  <a:pt x="8602133" y="1557866"/>
                </a:cubicBezTo>
                <a:cubicBezTo>
                  <a:pt x="8610600" y="1546577"/>
                  <a:pt x="8618499" y="1534840"/>
                  <a:pt x="8627533" y="1524000"/>
                </a:cubicBezTo>
                <a:cubicBezTo>
                  <a:pt x="8632643" y="1517868"/>
                  <a:pt x="8639479" y="1513299"/>
                  <a:pt x="8644466" y="1507066"/>
                </a:cubicBezTo>
                <a:cubicBezTo>
                  <a:pt x="8650823" y="1499120"/>
                  <a:pt x="8655755" y="1490133"/>
                  <a:pt x="8661400" y="1481666"/>
                </a:cubicBezTo>
                <a:cubicBezTo>
                  <a:pt x="8664222" y="1473199"/>
                  <a:pt x="8664291" y="1463235"/>
                  <a:pt x="8669866" y="1456266"/>
                </a:cubicBezTo>
                <a:cubicBezTo>
                  <a:pt x="8676223" y="1448320"/>
                  <a:pt x="8687320" y="1445690"/>
                  <a:pt x="8695266" y="1439333"/>
                </a:cubicBezTo>
                <a:cubicBezTo>
                  <a:pt x="8701499" y="1434346"/>
                  <a:pt x="8706555" y="1428044"/>
                  <a:pt x="8712200" y="1422400"/>
                </a:cubicBezTo>
                <a:cubicBezTo>
                  <a:pt x="8736182" y="1350448"/>
                  <a:pt x="8702734" y="1438176"/>
                  <a:pt x="8737600" y="1380066"/>
                </a:cubicBezTo>
                <a:cubicBezTo>
                  <a:pt x="8742192" y="1372413"/>
                  <a:pt x="8741474" y="1362319"/>
                  <a:pt x="8746066" y="1354666"/>
                </a:cubicBezTo>
                <a:cubicBezTo>
                  <a:pt x="8753723" y="1341904"/>
                  <a:pt x="8790652" y="1317512"/>
                  <a:pt x="8796866" y="1312333"/>
                </a:cubicBezTo>
                <a:cubicBezTo>
                  <a:pt x="8802998" y="1307223"/>
                  <a:pt x="8808155" y="1301044"/>
                  <a:pt x="8813800" y="1295400"/>
                </a:cubicBezTo>
                <a:cubicBezTo>
                  <a:pt x="8822267" y="1298222"/>
                  <a:pt x="8832889" y="1297555"/>
                  <a:pt x="8839200" y="1303866"/>
                </a:cubicBezTo>
                <a:cubicBezTo>
                  <a:pt x="8853590" y="1318256"/>
                  <a:pt x="8873066" y="1354666"/>
                  <a:pt x="8873066" y="1354666"/>
                </a:cubicBezTo>
                <a:cubicBezTo>
                  <a:pt x="8875888" y="1365955"/>
                  <a:pt x="8875078" y="1378851"/>
                  <a:pt x="8881533" y="1388533"/>
                </a:cubicBezTo>
                <a:cubicBezTo>
                  <a:pt x="8887177" y="1397000"/>
                  <a:pt x="8898987" y="1399109"/>
                  <a:pt x="8906933" y="1405466"/>
                </a:cubicBezTo>
                <a:cubicBezTo>
                  <a:pt x="8913166" y="1410453"/>
                  <a:pt x="8918222" y="1416755"/>
                  <a:pt x="8923866" y="1422400"/>
                </a:cubicBezTo>
                <a:cubicBezTo>
                  <a:pt x="8929511" y="1436511"/>
                  <a:pt x="8933522" y="1451391"/>
                  <a:pt x="8940800" y="1464733"/>
                </a:cubicBezTo>
                <a:cubicBezTo>
                  <a:pt x="8950545" y="1482599"/>
                  <a:pt x="8968230" y="1496226"/>
                  <a:pt x="8974666" y="1515533"/>
                </a:cubicBezTo>
                <a:cubicBezTo>
                  <a:pt x="8977488" y="1524000"/>
                  <a:pt x="8980681" y="1532352"/>
                  <a:pt x="8983133" y="1540933"/>
                </a:cubicBezTo>
                <a:cubicBezTo>
                  <a:pt x="8986330" y="1552122"/>
                  <a:pt x="8986396" y="1564392"/>
                  <a:pt x="8991600" y="1574800"/>
                </a:cubicBezTo>
                <a:cubicBezTo>
                  <a:pt x="9002461" y="1596521"/>
                  <a:pt x="9025455" y="1617121"/>
                  <a:pt x="9042400" y="1634066"/>
                </a:cubicBezTo>
                <a:cubicBezTo>
                  <a:pt x="9045222" y="1642533"/>
                  <a:pt x="9046274" y="1651813"/>
                  <a:pt x="9050866" y="1659466"/>
                </a:cubicBezTo>
                <a:cubicBezTo>
                  <a:pt x="9058909" y="1672871"/>
                  <a:pt x="9081663" y="1685642"/>
                  <a:pt x="9093200" y="1693333"/>
                </a:cubicBezTo>
                <a:cubicBezTo>
                  <a:pt x="9135533" y="1690511"/>
                  <a:pt x="9178783" y="1694070"/>
                  <a:pt x="9220200" y="1684866"/>
                </a:cubicBezTo>
                <a:cubicBezTo>
                  <a:pt x="9231889" y="1682269"/>
                  <a:pt x="9238249" y="1668917"/>
                  <a:pt x="9245600" y="1659466"/>
                </a:cubicBezTo>
                <a:cubicBezTo>
                  <a:pt x="9258094" y="1643402"/>
                  <a:pt x="9268177" y="1625599"/>
                  <a:pt x="9279466" y="1608666"/>
                </a:cubicBezTo>
                <a:lnTo>
                  <a:pt x="9296400" y="1583266"/>
                </a:lnTo>
                <a:cubicBezTo>
                  <a:pt x="9299222" y="1574799"/>
                  <a:pt x="9300274" y="1565519"/>
                  <a:pt x="9304866" y="1557866"/>
                </a:cubicBezTo>
                <a:cubicBezTo>
                  <a:pt x="9308973" y="1551021"/>
                  <a:pt x="9318230" y="1548073"/>
                  <a:pt x="9321800" y="1540933"/>
                </a:cubicBezTo>
                <a:cubicBezTo>
                  <a:pt x="9329783" y="1524968"/>
                  <a:pt x="9333089" y="1507066"/>
                  <a:pt x="9338733" y="1490133"/>
                </a:cubicBezTo>
                <a:cubicBezTo>
                  <a:pt x="9341555" y="1481666"/>
                  <a:pt x="9342250" y="1472159"/>
                  <a:pt x="9347200" y="1464733"/>
                </a:cubicBezTo>
                <a:cubicBezTo>
                  <a:pt x="9352844" y="1456266"/>
                  <a:pt x="9359582" y="1448434"/>
                  <a:pt x="9364133" y="1439333"/>
                </a:cubicBezTo>
                <a:cubicBezTo>
                  <a:pt x="9370902" y="1425794"/>
                  <a:pt x="9377447" y="1392733"/>
                  <a:pt x="9381066" y="1380066"/>
                </a:cubicBezTo>
                <a:cubicBezTo>
                  <a:pt x="9383518" y="1371485"/>
                  <a:pt x="9385542" y="1362648"/>
                  <a:pt x="9389533" y="1354666"/>
                </a:cubicBezTo>
                <a:cubicBezTo>
                  <a:pt x="9394084" y="1345565"/>
                  <a:pt x="9401915" y="1338367"/>
                  <a:pt x="9406466" y="1329266"/>
                </a:cubicBezTo>
                <a:cubicBezTo>
                  <a:pt x="9410457" y="1321284"/>
                  <a:pt x="9409358" y="1310835"/>
                  <a:pt x="9414933" y="1303866"/>
                </a:cubicBezTo>
                <a:cubicBezTo>
                  <a:pt x="9421290" y="1295920"/>
                  <a:pt x="9431866" y="1292577"/>
                  <a:pt x="9440333" y="1286933"/>
                </a:cubicBezTo>
                <a:cubicBezTo>
                  <a:pt x="9445977" y="1278466"/>
                  <a:pt x="9452715" y="1270634"/>
                  <a:pt x="9457266" y="1261533"/>
                </a:cubicBezTo>
                <a:cubicBezTo>
                  <a:pt x="9461257" y="1253551"/>
                  <a:pt x="9461399" y="1243935"/>
                  <a:pt x="9465733" y="1236133"/>
                </a:cubicBezTo>
                <a:cubicBezTo>
                  <a:pt x="9475617" y="1218343"/>
                  <a:pt x="9488311" y="1202266"/>
                  <a:pt x="9499600" y="1185333"/>
                </a:cubicBezTo>
                <a:lnTo>
                  <a:pt x="9516533" y="1159933"/>
                </a:lnTo>
                <a:cubicBezTo>
                  <a:pt x="9522177" y="1151466"/>
                  <a:pt x="9524999" y="1140177"/>
                  <a:pt x="9533466" y="1134533"/>
                </a:cubicBezTo>
                <a:lnTo>
                  <a:pt x="9558866" y="1117600"/>
                </a:lnTo>
                <a:cubicBezTo>
                  <a:pt x="9564511" y="1109133"/>
                  <a:pt x="9566352" y="1095979"/>
                  <a:pt x="9575800" y="1092200"/>
                </a:cubicBezTo>
                <a:cubicBezTo>
                  <a:pt x="9584086" y="1088885"/>
                  <a:pt x="9593547" y="1096074"/>
                  <a:pt x="9601200" y="1100666"/>
                </a:cubicBezTo>
                <a:cubicBezTo>
                  <a:pt x="9608045" y="1104773"/>
                  <a:pt x="9611900" y="1112613"/>
                  <a:pt x="9618133" y="1117600"/>
                </a:cubicBezTo>
                <a:cubicBezTo>
                  <a:pt x="9626079" y="1123957"/>
                  <a:pt x="9635928" y="1127773"/>
                  <a:pt x="9643533" y="1134533"/>
                </a:cubicBezTo>
                <a:cubicBezTo>
                  <a:pt x="9661432" y="1150443"/>
                  <a:pt x="9670851" y="1180636"/>
                  <a:pt x="9694333" y="1185333"/>
                </a:cubicBezTo>
                <a:lnTo>
                  <a:pt x="9736666" y="1193800"/>
                </a:lnTo>
                <a:cubicBezTo>
                  <a:pt x="9747955" y="1188155"/>
                  <a:pt x="9758932" y="1181838"/>
                  <a:pt x="9770533" y="1176866"/>
                </a:cubicBezTo>
                <a:cubicBezTo>
                  <a:pt x="9778736" y="1173350"/>
                  <a:pt x="9788671" y="1173587"/>
                  <a:pt x="9795933" y="1168400"/>
                </a:cubicBezTo>
                <a:cubicBezTo>
                  <a:pt x="9808924" y="1159121"/>
                  <a:pt x="9818511" y="1145822"/>
                  <a:pt x="9829800" y="1134533"/>
                </a:cubicBezTo>
                <a:cubicBezTo>
                  <a:pt x="9838267" y="1126066"/>
                  <a:pt x="9843841" y="1112920"/>
                  <a:pt x="9855200" y="1109133"/>
                </a:cubicBezTo>
                <a:lnTo>
                  <a:pt x="9880600" y="1100666"/>
                </a:lnTo>
                <a:cubicBezTo>
                  <a:pt x="9900252" y="1041705"/>
                  <a:pt x="9875008" y="1104821"/>
                  <a:pt x="9906000" y="1058333"/>
                </a:cubicBezTo>
                <a:cubicBezTo>
                  <a:pt x="9913001" y="1047831"/>
                  <a:pt x="9914853" y="1034162"/>
                  <a:pt x="9922933" y="1024466"/>
                </a:cubicBezTo>
                <a:cubicBezTo>
                  <a:pt x="9935557" y="1009317"/>
                  <a:pt x="9956398" y="1004845"/>
                  <a:pt x="9973733" y="999066"/>
                </a:cubicBezTo>
                <a:cubicBezTo>
                  <a:pt x="9979377" y="1010355"/>
                  <a:pt x="9983665" y="1022431"/>
                  <a:pt x="9990666" y="1032933"/>
                </a:cubicBezTo>
                <a:cubicBezTo>
                  <a:pt x="9995094" y="1039575"/>
                  <a:pt x="10003493" y="1043021"/>
                  <a:pt x="10007600" y="1049866"/>
                </a:cubicBezTo>
                <a:cubicBezTo>
                  <a:pt x="10012192" y="1057519"/>
                  <a:pt x="10010491" y="1068297"/>
                  <a:pt x="10016066" y="1075266"/>
                </a:cubicBezTo>
                <a:cubicBezTo>
                  <a:pt x="10022423" y="1083212"/>
                  <a:pt x="10033520" y="1085843"/>
                  <a:pt x="10041466" y="1092200"/>
                </a:cubicBezTo>
                <a:cubicBezTo>
                  <a:pt x="10047699" y="1097187"/>
                  <a:pt x="10053413" y="1102900"/>
                  <a:pt x="10058400" y="1109133"/>
                </a:cubicBezTo>
                <a:cubicBezTo>
                  <a:pt x="10090655" y="1149452"/>
                  <a:pt x="10057188" y="1122437"/>
                  <a:pt x="10100733" y="1151466"/>
                </a:cubicBezTo>
                <a:cubicBezTo>
                  <a:pt x="10143066" y="1145822"/>
                  <a:pt x="10186042" y="1143797"/>
                  <a:pt x="10227733" y="1134533"/>
                </a:cubicBezTo>
                <a:cubicBezTo>
                  <a:pt x="10237666" y="1132326"/>
                  <a:pt x="10245407" y="1124222"/>
                  <a:pt x="10253133" y="1117600"/>
                </a:cubicBezTo>
                <a:cubicBezTo>
                  <a:pt x="10276296" y="1097746"/>
                  <a:pt x="10289553" y="1083499"/>
                  <a:pt x="10303933" y="1058333"/>
                </a:cubicBezTo>
                <a:cubicBezTo>
                  <a:pt x="10331270" y="1010493"/>
                  <a:pt x="10307619" y="1037712"/>
                  <a:pt x="10337800" y="1007533"/>
                </a:cubicBezTo>
                <a:cubicBezTo>
                  <a:pt x="10342020" y="986429"/>
                  <a:pt x="10345434" y="960258"/>
                  <a:pt x="10354733" y="939800"/>
                </a:cubicBezTo>
                <a:cubicBezTo>
                  <a:pt x="10365179" y="916820"/>
                  <a:pt x="10380618" y="896014"/>
                  <a:pt x="10388600" y="872066"/>
                </a:cubicBezTo>
                <a:lnTo>
                  <a:pt x="10405533" y="821266"/>
                </a:lnTo>
                <a:cubicBezTo>
                  <a:pt x="10408355" y="812799"/>
                  <a:pt x="10407689" y="802177"/>
                  <a:pt x="10414000" y="795866"/>
                </a:cubicBezTo>
                <a:lnTo>
                  <a:pt x="10439400" y="770466"/>
                </a:lnTo>
                <a:cubicBezTo>
                  <a:pt x="10461131" y="683535"/>
                  <a:pt x="10431593" y="791285"/>
                  <a:pt x="10464800" y="702733"/>
                </a:cubicBezTo>
                <a:cubicBezTo>
                  <a:pt x="10486290" y="645426"/>
                  <a:pt x="10461257" y="691242"/>
                  <a:pt x="10481733" y="643466"/>
                </a:cubicBezTo>
                <a:cubicBezTo>
                  <a:pt x="10486705" y="631865"/>
                  <a:pt x="10493694" y="621201"/>
                  <a:pt x="10498666" y="609600"/>
                </a:cubicBezTo>
                <a:cubicBezTo>
                  <a:pt x="10515153" y="571132"/>
                  <a:pt x="10495907" y="595426"/>
                  <a:pt x="10524066" y="567266"/>
                </a:cubicBezTo>
                <a:cubicBezTo>
                  <a:pt x="10528656" y="544319"/>
                  <a:pt x="10528704" y="516143"/>
                  <a:pt x="10549466" y="499533"/>
                </a:cubicBezTo>
                <a:cubicBezTo>
                  <a:pt x="10556435" y="493958"/>
                  <a:pt x="10566399" y="493888"/>
                  <a:pt x="10574866" y="491066"/>
                </a:cubicBezTo>
                <a:cubicBezTo>
                  <a:pt x="10583709" y="502857"/>
                  <a:pt x="10604866" y="538894"/>
                  <a:pt x="10625666" y="541866"/>
                </a:cubicBezTo>
                <a:cubicBezTo>
                  <a:pt x="10637185" y="543512"/>
                  <a:pt x="10648244" y="536222"/>
                  <a:pt x="10659533" y="533400"/>
                </a:cubicBezTo>
                <a:cubicBezTo>
                  <a:pt x="10673644" y="510822"/>
                  <a:pt x="10683039" y="484492"/>
                  <a:pt x="10701866" y="465666"/>
                </a:cubicBezTo>
                <a:cubicBezTo>
                  <a:pt x="10725995" y="441538"/>
                  <a:pt x="10714372" y="455375"/>
                  <a:pt x="10735733" y="423333"/>
                </a:cubicBezTo>
                <a:cubicBezTo>
                  <a:pt x="10738555" y="412044"/>
                  <a:pt x="10741003" y="400655"/>
                  <a:pt x="10744200" y="389466"/>
                </a:cubicBezTo>
                <a:cubicBezTo>
                  <a:pt x="10746652" y="380885"/>
                  <a:pt x="10750730" y="372778"/>
                  <a:pt x="10752666" y="364066"/>
                </a:cubicBezTo>
                <a:cubicBezTo>
                  <a:pt x="10772531" y="274672"/>
                  <a:pt x="10750541" y="345040"/>
                  <a:pt x="10769600" y="287866"/>
                </a:cubicBezTo>
                <a:cubicBezTo>
                  <a:pt x="10766778" y="206022"/>
                  <a:pt x="10830665" y="85597"/>
                  <a:pt x="10761133" y="42333"/>
                </a:cubicBezTo>
                <a:cubicBezTo>
                  <a:pt x="10600400" y="-57678"/>
                  <a:pt x="10474327" y="50737"/>
                  <a:pt x="10329333" y="59266"/>
                </a:cubicBezTo>
                <a:cubicBezTo>
                  <a:pt x="10253212" y="63744"/>
                  <a:pt x="10176933" y="64911"/>
                  <a:pt x="10100733" y="67733"/>
                </a:cubicBezTo>
                <a:cubicBezTo>
                  <a:pt x="9854442" y="95100"/>
                  <a:pt x="10023795" y="78709"/>
                  <a:pt x="9499600" y="84666"/>
                </a:cubicBezTo>
                <a:lnTo>
                  <a:pt x="7789333" y="101600"/>
                </a:lnTo>
                <a:lnTo>
                  <a:pt x="6036733" y="93133"/>
                </a:lnTo>
                <a:cubicBezTo>
                  <a:pt x="5893760" y="91845"/>
                  <a:pt x="5949881" y="86665"/>
                  <a:pt x="5850466" y="76200"/>
                </a:cubicBezTo>
                <a:cubicBezTo>
                  <a:pt x="5816669" y="72642"/>
                  <a:pt x="5782787" y="69810"/>
                  <a:pt x="5748866" y="67733"/>
                </a:cubicBezTo>
                <a:lnTo>
                  <a:pt x="5435600" y="50800"/>
                </a:lnTo>
                <a:cubicBezTo>
                  <a:pt x="5354820" y="30604"/>
                  <a:pt x="5374919" y="33305"/>
                  <a:pt x="5232400" y="33866"/>
                </a:cubicBezTo>
                <a:lnTo>
                  <a:pt x="3251200" y="50800"/>
                </a:lnTo>
                <a:lnTo>
                  <a:pt x="1608666" y="59266"/>
                </a:lnTo>
                <a:cubicBezTo>
                  <a:pt x="1454777" y="76365"/>
                  <a:pt x="1609088" y="60712"/>
                  <a:pt x="1371600" y="76200"/>
                </a:cubicBezTo>
                <a:lnTo>
                  <a:pt x="1143000" y="93133"/>
                </a:lnTo>
                <a:cubicBezTo>
                  <a:pt x="1126067" y="98777"/>
                  <a:pt x="1109653" y="106326"/>
                  <a:pt x="1092200" y="110066"/>
                </a:cubicBezTo>
                <a:cubicBezTo>
                  <a:pt x="1069951" y="114834"/>
                  <a:pt x="1047220" y="118533"/>
                  <a:pt x="1024466" y="118533"/>
                </a:cubicBezTo>
                <a:cubicBezTo>
                  <a:pt x="793027" y="118533"/>
                  <a:pt x="561622" y="112888"/>
                  <a:pt x="330200" y="110066"/>
                </a:cubicBezTo>
                <a:cubicBezTo>
                  <a:pt x="208413" y="69474"/>
                  <a:pt x="313725" y="101600"/>
                  <a:pt x="0" y="101600"/>
                </a:cubicBezTo>
              </a:path>
            </a:pathLst>
          </a:custGeom>
          <a:solidFill>
            <a:schemeClr val="bg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2.96296E-6 L -0.07344 -0.4349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700"/>
            <a:ext cx="455295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6" y="1600200"/>
            <a:ext cx="3361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24944" y="3200400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4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388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Sources of Error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600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Lunar theory – accuracy of Moon’s motion over 55 years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808982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Location of Leo Deming &amp; Son’s observation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96545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Leo Deming’s timing method/accuracy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59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1171" y="304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143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Leo Deming &amp; Son did not see a grazing occultation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318656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Leo Deming &amp; Son observed a total occultation of a double star</a:t>
            </a:r>
            <a:endParaRPr lang="en-US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53852"/>
            <a:ext cx="2819400" cy="321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97020"/>
            <a:ext cx="2071688" cy="15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3668018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Mystery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Solved !!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784596" y="3647691"/>
            <a:ext cx="914400" cy="671274"/>
          </a:xfrm>
          <a:prstGeom prst="wedgeEllipse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81600" cy="712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8800" y="4267200"/>
            <a:ext cx="15240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59"/>
            <a:ext cx="5562600" cy="62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5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47700" y="631372"/>
            <a:ext cx="3848100" cy="2449099"/>
            <a:chOff x="1447800" y="1219200"/>
            <a:chExt cx="3848100" cy="2449099"/>
          </a:xfrm>
        </p:grpSpPr>
        <p:sp>
          <p:nvSpPr>
            <p:cNvPr id="2" name="Freeform 1"/>
            <p:cNvSpPr/>
            <p:nvPr/>
          </p:nvSpPr>
          <p:spPr>
            <a:xfrm>
              <a:off x="2590800" y="1219200"/>
              <a:ext cx="2705100" cy="2449099"/>
            </a:xfrm>
            <a:custGeom>
              <a:avLst/>
              <a:gdLst>
                <a:gd name="connsiteX0" fmla="*/ 0 w 2705100"/>
                <a:gd name="connsiteY0" fmla="*/ 2449099 h 2449099"/>
                <a:gd name="connsiteX1" fmla="*/ 9525 w 2705100"/>
                <a:gd name="connsiteY1" fmla="*/ 2296699 h 2449099"/>
                <a:gd name="connsiteX2" fmla="*/ 28575 w 2705100"/>
                <a:gd name="connsiteY2" fmla="*/ 1934749 h 2449099"/>
                <a:gd name="connsiteX3" fmla="*/ 38100 w 2705100"/>
                <a:gd name="connsiteY3" fmla="*/ 1868074 h 2449099"/>
                <a:gd name="connsiteX4" fmla="*/ 47625 w 2705100"/>
                <a:gd name="connsiteY4" fmla="*/ 1687099 h 2449099"/>
                <a:gd name="connsiteX5" fmla="*/ 57150 w 2705100"/>
                <a:gd name="connsiteY5" fmla="*/ 1639474 h 2449099"/>
                <a:gd name="connsiteX6" fmla="*/ 66675 w 2705100"/>
                <a:gd name="connsiteY6" fmla="*/ 1325149 h 2449099"/>
                <a:gd name="connsiteX7" fmla="*/ 95250 w 2705100"/>
                <a:gd name="connsiteY7" fmla="*/ 1096549 h 2449099"/>
                <a:gd name="connsiteX8" fmla="*/ 114300 w 2705100"/>
                <a:gd name="connsiteY8" fmla="*/ 1039399 h 2449099"/>
                <a:gd name="connsiteX9" fmla="*/ 161925 w 2705100"/>
                <a:gd name="connsiteY9" fmla="*/ 972724 h 2449099"/>
                <a:gd name="connsiteX10" fmla="*/ 219075 w 2705100"/>
                <a:gd name="connsiteY10" fmla="*/ 915574 h 2449099"/>
                <a:gd name="connsiteX11" fmla="*/ 257175 w 2705100"/>
                <a:gd name="connsiteY11" fmla="*/ 896524 h 2449099"/>
                <a:gd name="connsiteX12" fmla="*/ 342900 w 2705100"/>
                <a:gd name="connsiteY12" fmla="*/ 906049 h 2449099"/>
                <a:gd name="connsiteX13" fmla="*/ 361950 w 2705100"/>
                <a:gd name="connsiteY13" fmla="*/ 934624 h 2449099"/>
                <a:gd name="connsiteX14" fmla="*/ 390525 w 2705100"/>
                <a:gd name="connsiteY14" fmla="*/ 944149 h 2449099"/>
                <a:gd name="connsiteX15" fmla="*/ 457200 w 2705100"/>
                <a:gd name="connsiteY15" fmla="*/ 1020349 h 2449099"/>
                <a:gd name="connsiteX16" fmla="*/ 476250 w 2705100"/>
                <a:gd name="connsiteY16" fmla="*/ 1048924 h 2449099"/>
                <a:gd name="connsiteX17" fmla="*/ 523875 w 2705100"/>
                <a:gd name="connsiteY17" fmla="*/ 1106074 h 2449099"/>
                <a:gd name="connsiteX18" fmla="*/ 533400 w 2705100"/>
                <a:gd name="connsiteY18" fmla="*/ 1134649 h 2449099"/>
                <a:gd name="connsiteX19" fmla="*/ 571500 w 2705100"/>
                <a:gd name="connsiteY19" fmla="*/ 1191799 h 2449099"/>
                <a:gd name="connsiteX20" fmla="*/ 590550 w 2705100"/>
                <a:gd name="connsiteY20" fmla="*/ 1248949 h 2449099"/>
                <a:gd name="connsiteX21" fmla="*/ 600075 w 2705100"/>
                <a:gd name="connsiteY21" fmla="*/ 1277524 h 2449099"/>
                <a:gd name="connsiteX22" fmla="*/ 628650 w 2705100"/>
                <a:gd name="connsiteY22" fmla="*/ 1306099 h 2449099"/>
                <a:gd name="connsiteX23" fmla="*/ 638175 w 2705100"/>
                <a:gd name="connsiteY23" fmla="*/ 1344199 h 2449099"/>
                <a:gd name="connsiteX24" fmla="*/ 657225 w 2705100"/>
                <a:gd name="connsiteY24" fmla="*/ 1401349 h 2449099"/>
                <a:gd name="connsiteX25" fmla="*/ 666750 w 2705100"/>
                <a:gd name="connsiteY25" fmla="*/ 1439449 h 2449099"/>
                <a:gd name="connsiteX26" fmla="*/ 676275 w 2705100"/>
                <a:gd name="connsiteY26" fmla="*/ 1468024 h 2449099"/>
                <a:gd name="connsiteX27" fmla="*/ 685800 w 2705100"/>
                <a:gd name="connsiteY27" fmla="*/ 1515649 h 2449099"/>
                <a:gd name="connsiteX28" fmla="*/ 714375 w 2705100"/>
                <a:gd name="connsiteY28" fmla="*/ 1601374 h 2449099"/>
                <a:gd name="connsiteX29" fmla="*/ 723900 w 2705100"/>
                <a:gd name="connsiteY29" fmla="*/ 1629949 h 2449099"/>
                <a:gd name="connsiteX30" fmla="*/ 752475 w 2705100"/>
                <a:gd name="connsiteY30" fmla="*/ 1648999 h 2449099"/>
                <a:gd name="connsiteX31" fmla="*/ 771525 w 2705100"/>
                <a:gd name="connsiteY31" fmla="*/ 1687099 h 2449099"/>
                <a:gd name="connsiteX32" fmla="*/ 790575 w 2705100"/>
                <a:gd name="connsiteY32" fmla="*/ 1715674 h 2449099"/>
                <a:gd name="connsiteX33" fmla="*/ 819150 w 2705100"/>
                <a:gd name="connsiteY33" fmla="*/ 1772824 h 2449099"/>
                <a:gd name="connsiteX34" fmla="*/ 828675 w 2705100"/>
                <a:gd name="connsiteY34" fmla="*/ 1810924 h 2449099"/>
                <a:gd name="connsiteX35" fmla="*/ 885825 w 2705100"/>
                <a:gd name="connsiteY35" fmla="*/ 1849024 h 2449099"/>
                <a:gd name="connsiteX36" fmla="*/ 904875 w 2705100"/>
                <a:gd name="connsiteY36" fmla="*/ 1877599 h 2449099"/>
                <a:gd name="connsiteX37" fmla="*/ 962025 w 2705100"/>
                <a:gd name="connsiteY37" fmla="*/ 1915699 h 2449099"/>
                <a:gd name="connsiteX38" fmla="*/ 1085850 w 2705100"/>
                <a:gd name="connsiteY38" fmla="*/ 1906174 h 2449099"/>
                <a:gd name="connsiteX39" fmla="*/ 1114425 w 2705100"/>
                <a:gd name="connsiteY39" fmla="*/ 1887124 h 2449099"/>
                <a:gd name="connsiteX40" fmla="*/ 1162050 w 2705100"/>
                <a:gd name="connsiteY40" fmla="*/ 1820449 h 2449099"/>
                <a:gd name="connsiteX41" fmla="*/ 1190625 w 2705100"/>
                <a:gd name="connsiteY41" fmla="*/ 1791874 h 2449099"/>
                <a:gd name="connsiteX42" fmla="*/ 1209675 w 2705100"/>
                <a:gd name="connsiteY42" fmla="*/ 1763299 h 2449099"/>
                <a:gd name="connsiteX43" fmla="*/ 1219200 w 2705100"/>
                <a:gd name="connsiteY43" fmla="*/ 1725199 h 2449099"/>
                <a:gd name="connsiteX44" fmla="*/ 1238250 w 2705100"/>
                <a:gd name="connsiteY44" fmla="*/ 1668049 h 2449099"/>
                <a:gd name="connsiteX45" fmla="*/ 1257300 w 2705100"/>
                <a:gd name="connsiteY45" fmla="*/ 1601374 h 2449099"/>
                <a:gd name="connsiteX46" fmla="*/ 1266825 w 2705100"/>
                <a:gd name="connsiteY46" fmla="*/ 1563274 h 2449099"/>
                <a:gd name="connsiteX47" fmla="*/ 1276350 w 2705100"/>
                <a:gd name="connsiteY47" fmla="*/ 1448974 h 2449099"/>
                <a:gd name="connsiteX48" fmla="*/ 1304925 w 2705100"/>
                <a:gd name="connsiteY48" fmla="*/ 1353724 h 2449099"/>
                <a:gd name="connsiteX49" fmla="*/ 1314450 w 2705100"/>
                <a:gd name="connsiteY49" fmla="*/ 1325149 h 2449099"/>
                <a:gd name="connsiteX50" fmla="*/ 1333500 w 2705100"/>
                <a:gd name="connsiteY50" fmla="*/ 1248949 h 2449099"/>
                <a:gd name="connsiteX51" fmla="*/ 1371600 w 2705100"/>
                <a:gd name="connsiteY51" fmla="*/ 1191799 h 2449099"/>
                <a:gd name="connsiteX52" fmla="*/ 1400175 w 2705100"/>
                <a:gd name="connsiteY52" fmla="*/ 1125124 h 2449099"/>
                <a:gd name="connsiteX53" fmla="*/ 1428750 w 2705100"/>
                <a:gd name="connsiteY53" fmla="*/ 1039399 h 2449099"/>
                <a:gd name="connsiteX54" fmla="*/ 1438275 w 2705100"/>
                <a:gd name="connsiteY54" fmla="*/ 991774 h 2449099"/>
                <a:gd name="connsiteX55" fmla="*/ 1476375 w 2705100"/>
                <a:gd name="connsiteY55" fmla="*/ 925099 h 2449099"/>
                <a:gd name="connsiteX56" fmla="*/ 1504950 w 2705100"/>
                <a:gd name="connsiteY56" fmla="*/ 867949 h 2449099"/>
                <a:gd name="connsiteX57" fmla="*/ 1514475 w 2705100"/>
                <a:gd name="connsiteY57" fmla="*/ 820324 h 2449099"/>
                <a:gd name="connsiteX58" fmla="*/ 1533525 w 2705100"/>
                <a:gd name="connsiteY58" fmla="*/ 791749 h 2449099"/>
                <a:gd name="connsiteX59" fmla="*/ 1552575 w 2705100"/>
                <a:gd name="connsiteY59" fmla="*/ 753649 h 2449099"/>
                <a:gd name="connsiteX60" fmla="*/ 1581150 w 2705100"/>
                <a:gd name="connsiteY60" fmla="*/ 686974 h 2449099"/>
                <a:gd name="connsiteX61" fmla="*/ 1590675 w 2705100"/>
                <a:gd name="connsiteY61" fmla="*/ 639349 h 2449099"/>
                <a:gd name="connsiteX62" fmla="*/ 1628775 w 2705100"/>
                <a:gd name="connsiteY62" fmla="*/ 582199 h 2449099"/>
                <a:gd name="connsiteX63" fmla="*/ 1704975 w 2705100"/>
                <a:gd name="connsiteY63" fmla="*/ 515524 h 2449099"/>
                <a:gd name="connsiteX64" fmla="*/ 1752600 w 2705100"/>
                <a:gd name="connsiteY64" fmla="*/ 496474 h 2449099"/>
                <a:gd name="connsiteX65" fmla="*/ 1828800 w 2705100"/>
                <a:gd name="connsiteY65" fmla="*/ 467899 h 2449099"/>
                <a:gd name="connsiteX66" fmla="*/ 1885950 w 2705100"/>
                <a:gd name="connsiteY66" fmla="*/ 477424 h 2449099"/>
                <a:gd name="connsiteX67" fmla="*/ 1914525 w 2705100"/>
                <a:gd name="connsiteY67" fmla="*/ 496474 h 2449099"/>
                <a:gd name="connsiteX68" fmla="*/ 1952625 w 2705100"/>
                <a:gd name="connsiteY68" fmla="*/ 486949 h 2449099"/>
                <a:gd name="connsiteX69" fmla="*/ 2057400 w 2705100"/>
                <a:gd name="connsiteY69" fmla="*/ 429799 h 2449099"/>
                <a:gd name="connsiteX70" fmla="*/ 2114550 w 2705100"/>
                <a:gd name="connsiteY70" fmla="*/ 401224 h 2449099"/>
                <a:gd name="connsiteX71" fmla="*/ 2152650 w 2705100"/>
                <a:gd name="connsiteY71" fmla="*/ 420274 h 2449099"/>
                <a:gd name="connsiteX72" fmla="*/ 2171700 w 2705100"/>
                <a:gd name="connsiteY72" fmla="*/ 458374 h 2449099"/>
                <a:gd name="connsiteX73" fmla="*/ 2209800 w 2705100"/>
                <a:gd name="connsiteY73" fmla="*/ 467899 h 2449099"/>
                <a:gd name="connsiteX74" fmla="*/ 2228850 w 2705100"/>
                <a:gd name="connsiteY74" fmla="*/ 439324 h 2449099"/>
                <a:gd name="connsiteX75" fmla="*/ 2257425 w 2705100"/>
                <a:gd name="connsiteY75" fmla="*/ 372649 h 2449099"/>
                <a:gd name="connsiteX76" fmla="*/ 2286000 w 2705100"/>
                <a:gd name="connsiteY76" fmla="*/ 344074 h 2449099"/>
                <a:gd name="connsiteX77" fmla="*/ 2295525 w 2705100"/>
                <a:gd name="connsiteY77" fmla="*/ 296449 h 2449099"/>
                <a:gd name="connsiteX78" fmla="*/ 2305050 w 2705100"/>
                <a:gd name="connsiteY78" fmla="*/ 267874 h 2449099"/>
                <a:gd name="connsiteX79" fmla="*/ 2314575 w 2705100"/>
                <a:gd name="connsiteY79" fmla="*/ 220249 h 2449099"/>
                <a:gd name="connsiteX80" fmla="*/ 2333625 w 2705100"/>
                <a:gd name="connsiteY80" fmla="*/ 191674 h 2449099"/>
                <a:gd name="connsiteX81" fmla="*/ 2362200 w 2705100"/>
                <a:gd name="connsiteY81" fmla="*/ 134524 h 2449099"/>
                <a:gd name="connsiteX82" fmla="*/ 2390775 w 2705100"/>
                <a:gd name="connsiteY82" fmla="*/ 124999 h 2449099"/>
                <a:gd name="connsiteX83" fmla="*/ 2447925 w 2705100"/>
                <a:gd name="connsiteY83" fmla="*/ 77374 h 2449099"/>
                <a:gd name="connsiteX84" fmla="*/ 2476500 w 2705100"/>
                <a:gd name="connsiteY84" fmla="*/ 58324 h 2449099"/>
                <a:gd name="connsiteX85" fmla="*/ 2505075 w 2705100"/>
                <a:gd name="connsiteY85" fmla="*/ 29749 h 2449099"/>
                <a:gd name="connsiteX86" fmla="*/ 2562225 w 2705100"/>
                <a:gd name="connsiteY86" fmla="*/ 1174 h 2449099"/>
                <a:gd name="connsiteX87" fmla="*/ 2705100 w 2705100"/>
                <a:gd name="connsiteY87" fmla="*/ 1174 h 244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05100" h="2449099">
                  <a:moveTo>
                    <a:pt x="0" y="2449099"/>
                  </a:moveTo>
                  <a:cubicBezTo>
                    <a:pt x="3175" y="2398299"/>
                    <a:pt x="7045" y="2347538"/>
                    <a:pt x="9525" y="2296699"/>
                  </a:cubicBezTo>
                  <a:cubicBezTo>
                    <a:pt x="16933" y="2144833"/>
                    <a:pt x="14923" y="2071272"/>
                    <a:pt x="28575" y="1934749"/>
                  </a:cubicBezTo>
                  <a:cubicBezTo>
                    <a:pt x="30809" y="1912410"/>
                    <a:pt x="34925" y="1890299"/>
                    <a:pt x="38100" y="1868074"/>
                  </a:cubicBezTo>
                  <a:cubicBezTo>
                    <a:pt x="41275" y="1807749"/>
                    <a:pt x="42608" y="1747299"/>
                    <a:pt x="47625" y="1687099"/>
                  </a:cubicBezTo>
                  <a:cubicBezTo>
                    <a:pt x="48969" y="1670966"/>
                    <a:pt x="56299" y="1655641"/>
                    <a:pt x="57150" y="1639474"/>
                  </a:cubicBezTo>
                  <a:cubicBezTo>
                    <a:pt x="62659" y="1534796"/>
                    <a:pt x="62218" y="1429877"/>
                    <a:pt x="66675" y="1325149"/>
                  </a:cubicBezTo>
                  <a:cubicBezTo>
                    <a:pt x="69292" y="1263640"/>
                    <a:pt x="74155" y="1159833"/>
                    <a:pt x="95250" y="1096549"/>
                  </a:cubicBezTo>
                  <a:cubicBezTo>
                    <a:pt x="101600" y="1077499"/>
                    <a:pt x="103161" y="1056107"/>
                    <a:pt x="114300" y="1039399"/>
                  </a:cubicBezTo>
                  <a:cubicBezTo>
                    <a:pt x="127551" y="1019523"/>
                    <a:pt x="146735" y="989602"/>
                    <a:pt x="161925" y="972724"/>
                  </a:cubicBezTo>
                  <a:cubicBezTo>
                    <a:pt x="179947" y="952699"/>
                    <a:pt x="194978" y="927622"/>
                    <a:pt x="219075" y="915574"/>
                  </a:cubicBezTo>
                  <a:lnTo>
                    <a:pt x="257175" y="896524"/>
                  </a:lnTo>
                  <a:cubicBezTo>
                    <a:pt x="285750" y="899699"/>
                    <a:pt x="315880" y="896224"/>
                    <a:pt x="342900" y="906049"/>
                  </a:cubicBezTo>
                  <a:cubicBezTo>
                    <a:pt x="353658" y="909961"/>
                    <a:pt x="353011" y="927473"/>
                    <a:pt x="361950" y="934624"/>
                  </a:cubicBezTo>
                  <a:cubicBezTo>
                    <a:pt x="369790" y="940896"/>
                    <a:pt x="381000" y="940974"/>
                    <a:pt x="390525" y="944149"/>
                  </a:cubicBezTo>
                  <a:cubicBezTo>
                    <a:pt x="434975" y="1010824"/>
                    <a:pt x="409575" y="988599"/>
                    <a:pt x="457200" y="1020349"/>
                  </a:cubicBezTo>
                  <a:cubicBezTo>
                    <a:pt x="463550" y="1029874"/>
                    <a:pt x="468921" y="1040130"/>
                    <a:pt x="476250" y="1048924"/>
                  </a:cubicBezTo>
                  <a:cubicBezTo>
                    <a:pt x="502582" y="1080522"/>
                    <a:pt x="506138" y="1070601"/>
                    <a:pt x="523875" y="1106074"/>
                  </a:cubicBezTo>
                  <a:cubicBezTo>
                    <a:pt x="528365" y="1115054"/>
                    <a:pt x="528524" y="1125872"/>
                    <a:pt x="533400" y="1134649"/>
                  </a:cubicBezTo>
                  <a:cubicBezTo>
                    <a:pt x="544519" y="1154663"/>
                    <a:pt x="564260" y="1170079"/>
                    <a:pt x="571500" y="1191799"/>
                  </a:cubicBezTo>
                  <a:lnTo>
                    <a:pt x="590550" y="1248949"/>
                  </a:lnTo>
                  <a:cubicBezTo>
                    <a:pt x="593725" y="1258474"/>
                    <a:pt x="592975" y="1270424"/>
                    <a:pt x="600075" y="1277524"/>
                  </a:cubicBezTo>
                  <a:lnTo>
                    <a:pt x="628650" y="1306099"/>
                  </a:lnTo>
                  <a:cubicBezTo>
                    <a:pt x="631825" y="1318799"/>
                    <a:pt x="634413" y="1331660"/>
                    <a:pt x="638175" y="1344199"/>
                  </a:cubicBezTo>
                  <a:cubicBezTo>
                    <a:pt x="643945" y="1363433"/>
                    <a:pt x="652355" y="1381868"/>
                    <a:pt x="657225" y="1401349"/>
                  </a:cubicBezTo>
                  <a:cubicBezTo>
                    <a:pt x="660400" y="1414049"/>
                    <a:pt x="663154" y="1426862"/>
                    <a:pt x="666750" y="1439449"/>
                  </a:cubicBezTo>
                  <a:cubicBezTo>
                    <a:pt x="669508" y="1449103"/>
                    <a:pt x="673840" y="1458284"/>
                    <a:pt x="676275" y="1468024"/>
                  </a:cubicBezTo>
                  <a:cubicBezTo>
                    <a:pt x="680202" y="1483730"/>
                    <a:pt x="681540" y="1500030"/>
                    <a:pt x="685800" y="1515649"/>
                  </a:cubicBezTo>
                  <a:lnTo>
                    <a:pt x="714375" y="1601374"/>
                  </a:lnTo>
                  <a:cubicBezTo>
                    <a:pt x="717550" y="1610899"/>
                    <a:pt x="715546" y="1624380"/>
                    <a:pt x="723900" y="1629949"/>
                  </a:cubicBezTo>
                  <a:lnTo>
                    <a:pt x="752475" y="1648999"/>
                  </a:lnTo>
                  <a:cubicBezTo>
                    <a:pt x="758825" y="1661699"/>
                    <a:pt x="764480" y="1674771"/>
                    <a:pt x="771525" y="1687099"/>
                  </a:cubicBezTo>
                  <a:cubicBezTo>
                    <a:pt x="777205" y="1697038"/>
                    <a:pt x="785455" y="1705435"/>
                    <a:pt x="790575" y="1715674"/>
                  </a:cubicBezTo>
                  <a:cubicBezTo>
                    <a:pt x="830010" y="1794544"/>
                    <a:pt x="764555" y="1690932"/>
                    <a:pt x="819150" y="1772824"/>
                  </a:cubicBezTo>
                  <a:cubicBezTo>
                    <a:pt x="822325" y="1785524"/>
                    <a:pt x="820055" y="1801072"/>
                    <a:pt x="828675" y="1810924"/>
                  </a:cubicBezTo>
                  <a:cubicBezTo>
                    <a:pt x="843752" y="1828154"/>
                    <a:pt x="885825" y="1849024"/>
                    <a:pt x="885825" y="1849024"/>
                  </a:cubicBezTo>
                  <a:cubicBezTo>
                    <a:pt x="892175" y="1858549"/>
                    <a:pt x="896260" y="1870061"/>
                    <a:pt x="904875" y="1877599"/>
                  </a:cubicBezTo>
                  <a:cubicBezTo>
                    <a:pt x="922105" y="1892676"/>
                    <a:pt x="962025" y="1915699"/>
                    <a:pt x="962025" y="1915699"/>
                  </a:cubicBezTo>
                  <a:cubicBezTo>
                    <a:pt x="1003300" y="1912524"/>
                    <a:pt x="1045162" y="1913803"/>
                    <a:pt x="1085850" y="1906174"/>
                  </a:cubicBezTo>
                  <a:cubicBezTo>
                    <a:pt x="1097102" y="1904064"/>
                    <a:pt x="1105631" y="1894453"/>
                    <a:pt x="1114425" y="1887124"/>
                  </a:cubicBezTo>
                  <a:cubicBezTo>
                    <a:pt x="1166869" y="1843420"/>
                    <a:pt x="1122399" y="1875961"/>
                    <a:pt x="1162050" y="1820449"/>
                  </a:cubicBezTo>
                  <a:cubicBezTo>
                    <a:pt x="1169880" y="1809488"/>
                    <a:pt x="1182001" y="1802222"/>
                    <a:pt x="1190625" y="1791874"/>
                  </a:cubicBezTo>
                  <a:cubicBezTo>
                    <a:pt x="1197954" y="1783080"/>
                    <a:pt x="1203325" y="1772824"/>
                    <a:pt x="1209675" y="1763299"/>
                  </a:cubicBezTo>
                  <a:cubicBezTo>
                    <a:pt x="1212850" y="1750599"/>
                    <a:pt x="1215438" y="1737738"/>
                    <a:pt x="1219200" y="1725199"/>
                  </a:cubicBezTo>
                  <a:cubicBezTo>
                    <a:pt x="1224970" y="1705965"/>
                    <a:pt x="1233380" y="1687530"/>
                    <a:pt x="1238250" y="1668049"/>
                  </a:cubicBezTo>
                  <a:cubicBezTo>
                    <a:pt x="1268027" y="1548942"/>
                    <a:pt x="1229971" y="1697027"/>
                    <a:pt x="1257300" y="1601374"/>
                  </a:cubicBezTo>
                  <a:cubicBezTo>
                    <a:pt x="1260896" y="1588787"/>
                    <a:pt x="1263650" y="1575974"/>
                    <a:pt x="1266825" y="1563274"/>
                  </a:cubicBezTo>
                  <a:cubicBezTo>
                    <a:pt x="1270000" y="1525174"/>
                    <a:pt x="1271608" y="1486911"/>
                    <a:pt x="1276350" y="1448974"/>
                  </a:cubicBezTo>
                  <a:cubicBezTo>
                    <a:pt x="1279229" y="1425942"/>
                    <a:pt x="1299400" y="1370298"/>
                    <a:pt x="1304925" y="1353724"/>
                  </a:cubicBezTo>
                  <a:cubicBezTo>
                    <a:pt x="1308100" y="1344199"/>
                    <a:pt x="1312481" y="1334994"/>
                    <a:pt x="1314450" y="1325149"/>
                  </a:cubicBezTo>
                  <a:cubicBezTo>
                    <a:pt x="1317089" y="1311954"/>
                    <a:pt x="1324347" y="1265424"/>
                    <a:pt x="1333500" y="1248949"/>
                  </a:cubicBezTo>
                  <a:cubicBezTo>
                    <a:pt x="1344619" y="1228935"/>
                    <a:pt x="1371600" y="1191799"/>
                    <a:pt x="1371600" y="1191799"/>
                  </a:cubicBezTo>
                  <a:cubicBezTo>
                    <a:pt x="1400826" y="1074894"/>
                    <a:pt x="1359063" y="1223792"/>
                    <a:pt x="1400175" y="1125124"/>
                  </a:cubicBezTo>
                  <a:cubicBezTo>
                    <a:pt x="1411760" y="1097320"/>
                    <a:pt x="1422843" y="1068935"/>
                    <a:pt x="1428750" y="1039399"/>
                  </a:cubicBezTo>
                  <a:cubicBezTo>
                    <a:pt x="1431925" y="1023524"/>
                    <a:pt x="1432048" y="1006718"/>
                    <a:pt x="1438275" y="991774"/>
                  </a:cubicBezTo>
                  <a:cubicBezTo>
                    <a:pt x="1448120" y="968145"/>
                    <a:pt x="1464239" y="947637"/>
                    <a:pt x="1476375" y="925099"/>
                  </a:cubicBezTo>
                  <a:cubicBezTo>
                    <a:pt x="1486473" y="906346"/>
                    <a:pt x="1495425" y="886999"/>
                    <a:pt x="1504950" y="867949"/>
                  </a:cubicBezTo>
                  <a:cubicBezTo>
                    <a:pt x="1508125" y="852074"/>
                    <a:pt x="1508791" y="835483"/>
                    <a:pt x="1514475" y="820324"/>
                  </a:cubicBezTo>
                  <a:cubicBezTo>
                    <a:pt x="1518495" y="809605"/>
                    <a:pt x="1527845" y="801688"/>
                    <a:pt x="1533525" y="791749"/>
                  </a:cubicBezTo>
                  <a:cubicBezTo>
                    <a:pt x="1540570" y="779421"/>
                    <a:pt x="1547589" y="766944"/>
                    <a:pt x="1552575" y="753649"/>
                  </a:cubicBezTo>
                  <a:cubicBezTo>
                    <a:pt x="1578935" y="683355"/>
                    <a:pt x="1542544" y="744882"/>
                    <a:pt x="1581150" y="686974"/>
                  </a:cubicBezTo>
                  <a:cubicBezTo>
                    <a:pt x="1584325" y="671099"/>
                    <a:pt x="1583976" y="654087"/>
                    <a:pt x="1590675" y="639349"/>
                  </a:cubicBezTo>
                  <a:cubicBezTo>
                    <a:pt x="1600149" y="618506"/>
                    <a:pt x="1616075" y="601249"/>
                    <a:pt x="1628775" y="582199"/>
                  </a:cubicBezTo>
                  <a:cubicBezTo>
                    <a:pt x="1652443" y="546697"/>
                    <a:pt x="1654464" y="535729"/>
                    <a:pt x="1704975" y="515524"/>
                  </a:cubicBezTo>
                  <a:cubicBezTo>
                    <a:pt x="1720850" y="509174"/>
                    <a:pt x="1736976" y="503418"/>
                    <a:pt x="1752600" y="496474"/>
                  </a:cubicBezTo>
                  <a:cubicBezTo>
                    <a:pt x="1816640" y="468012"/>
                    <a:pt x="1763804" y="484148"/>
                    <a:pt x="1828800" y="467899"/>
                  </a:cubicBezTo>
                  <a:cubicBezTo>
                    <a:pt x="1847850" y="471074"/>
                    <a:pt x="1867628" y="471317"/>
                    <a:pt x="1885950" y="477424"/>
                  </a:cubicBezTo>
                  <a:cubicBezTo>
                    <a:pt x="1896810" y="481044"/>
                    <a:pt x="1903192" y="494855"/>
                    <a:pt x="1914525" y="496474"/>
                  </a:cubicBezTo>
                  <a:cubicBezTo>
                    <a:pt x="1927484" y="498325"/>
                    <a:pt x="1939925" y="490124"/>
                    <a:pt x="1952625" y="486949"/>
                  </a:cubicBezTo>
                  <a:cubicBezTo>
                    <a:pt x="2079344" y="402469"/>
                    <a:pt x="1947188" y="484905"/>
                    <a:pt x="2057400" y="429799"/>
                  </a:cubicBezTo>
                  <a:cubicBezTo>
                    <a:pt x="2131258" y="392870"/>
                    <a:pt x="2042726" y="425165"/>
                    <a:pt x="2114550" y="401224"/>
                  </a:cubicBezTo>
                  <a:cubicBezTo>
                    <a:pt x="2127250" y="407574"/>
                    <a:pt x="2142610" y="410234"/>
                    <a:pt x="2152650" y="420274"/>
                  </a:cubicBezTo>
                  <a:cubicBezTo>
                    <a:pt x="2162690" y="430314"/>
                    <a:pt x="2160792" y="449284"/>
                    <a:pt x="2171700" y="458374"/>
                  </a:cubicBezTo>
                  <a:cubicBezTo>
                    <a:pt x="2181757" y="466755"/>
                    <a:pt x="2197100" y="464724"/>
                    <a:pt x="2209800" y="467899"/>
                  </a:cubicBezTo>
                  <a:cubicBezTo>
                    <a:pt x="2216150" y="458374"/>
                    <a:pt x="2223730" y="449563"/>
                    <a:pt x="2228850" y="439324"/>
                  </a:cubicBezTo>
                  <a:cubicBezTo>
                    <a:pt x="2249578" y="397867"/>
                    <a:pt x="2224391" y="418897"/>
                    <a:pt x="2257425" y="372649"/>
                  </a:cubicBezTo>
                  <a:cubicBezTo>
                    <a:pt x="2265255" y="361688"/>
                    <a:pt x="2276475" y="353599"/>
                    <a:pt x="2286000" y="344074"/>
                  </a:cubicBezTo>
                  <a:cubicBezTo>
                    <a:pt x="2289175" y="328199"/>
                    <a:pt x="2291598" y="312155"/>
                    <a:pt x="2295525" y="296449"/>
                  </a:cubicBezTo>
                  <a:cubicBezTo>
                    <a:pt x="2297960" y="286709"/>
                    <a:pt x="2302615" y="277614"/>
                    <a:pt x="2305050" y="267874"/>
                  </a:cubicBezTo>
                  <a:cubicBezTo>
                    <a:pt x="2308977" y="252168"/>
                    <a:pt x="2308891" y="235408"/>
                    <a:pt x="2314575" y="220249"/>
                  </a:cubicBezTo>
                  <a:cubicBezTo>
                    <a:pt x="2318595" y="209530"/>
                    <a:pt x="2328505" y="201913"/>
                    <a:pt x="2333625" y="191674"/>
                  </a:cubicBezTo>
                  <a:cubicBezTo>
                    <a:pt x="2345129" y="168667"/>
                    <a:pt x="2339452" y="152722"/>
                    <a:pt x="2362200" y="134524"/>
                  </a:cubicBezTo>
                  <a:cubicBezTo>
                    <a:pt x="2370040" y="128252"/>
                    <a:pt x="2381795" y="129489"/>
                    <a:pt x="2390775" y="124999"/>
                  </a:cubicBezTo>
                  <a:cubicBezTo>
                    <a:pt x="2426248" y="107262"/>
                    <a:pt x="2416327" y="103706"/>
                    <a:pt x="2447925" y="77374"/>
                  </a:cubicBezTo>
                  <a:cubicBezTo>
                    <a:pt x="2456719" y="70045"/>
                    <a:pt x="2467706" y="65653"/>
                    <a:pt x="2476500" y="58324"/>
                  </a:cubicBezTo>
                  <a:cubicBezTo>
                    <a:pt x="2486848" y="49700"/>
                    <a:pt x="2494727" y="38373"/>
                    <a:pt x="2505075" y="29749"/>
                  </a:cubicBezTo>
                  <a:cubicBezTo>
                    <a:pt x="2518032" y="18951"/>
                    <a:pt x="2543814" y="2197"/>
                    <a:pt x="2562225" y="1174"/>
                  </a:cubicBezTo>
                  <a:cubicBezTo>
                    <a:pt x="2609777" y="-1468"/>
                    <a:pt x="2657475" y="1174"/>
                    <a:pt x="2705100" y="117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endCxn id="2" idx="7"/>
            </p:cNvCxnSpPr>
            <p:nvPr/>
          </p:nvCxnSpPr>
          <p:spPr>
            <a:xfrm>
              <a:off x="1447800" y="2315749"/>
              <a:ext cx="1238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2" idx="53"/>
            </p:cNvCxnSpPr>
            <p:nvPr/>
          </p:nvCxnSpPr>
          <p:spPr>
            <a:xfrm flipV="1">
              <a:off x="3105150" y="2258599"/>
              <a:ext cx="914400" cy="27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14400" y="3733800"/>
            <a:ext cx="3771900" cy="2449099"/>
            <a:chOff x="2286000" y="3733800"/>
            <a:chExt cx="3771900" cy="2449099"/>
          </a:xfrm>
        </p:grpSpPr>
        <p:sp>
          <p:nvSpPr>
            <p:cNvPr id="21" name="Freeform 20"/>
            <p:cNvSpPr/>
            <p:nvPr/>
          </p:nvSpPr>
          <p:spPr>
            <a:xfrm>
              <a:off x="3352800" y="3733800"/>
              <a:ext cx="2705100" cy="2449099"/>
            </a:xfrm>
            <a:custGeom>
              <a:avLst/>
              <a:gdLst>
                <a:gd name="connsiteX0" fmla="*/ 0 w 2705100"/>
                <a:gd name="connsiteY0" fmla="*/ 2449099 h 2449099"/>
                <a:gd name="connsiteX1" fmla="*/ 9525 w 2705100"/>
                <a:gd name="connsiteY1" fmla="*/ 2296699 h 2449099"/>
                <a:gd name="connsiteX2" fmla="*/ 28575 w 2705100"/>
                <a:gd name="connsiteY2" fmla="*/ 1934749 h 2449099"/>
                <a:gd name="connsiteX3" fmla="*/ 38100 w 2705100"/>
                <a:gd name="connsiteY3" fmla="*/ 1868074 h 2449099"/>
                <a:gd name="connsiteX4" fmla="*/ 47625 w 2705100"/>
                <a:gd name="connsiteY4" fmla="*/ 1687099 h 2449099"/>
                <a:gd name="connsiteX5" fmla="*/ 57150 w 2705100"/>
                <a:gd name="connsiteY5" fmla="*/ 1639474 h 2449099"/>
                <a:gd name="connsiteX6" fmla="*/ 66675 w 2705100"/>
                <a:gd name="connsiteY6" fmla="*/ 1325149 h 2449099"/>
                <a:gd name="connsiteX7" fmla="*/ 95250 w 2705100"/>
                <a:gd name="connsiteY7" fmla="*/ 1096549 h 2449099"/>
                <a:gd name="connsiteX8" fmla="*/ 114300 w 2705100"/>
                <a:gd name="connsiteY8" fmla="*/ 1039399 h 2449099"/>
                <a:gd name="connsiteX9" fmla="*/ 161925 w 2705100"/>
                <a:gd name="connsiteY9" fmla="*/ 972724 h 2449099"/>
                <a:gd name="connsiteX10" fmla="*/ 219075 w 2705100"/>
                <a:gd name="connsiteY10" fmla="*/ 915574 h 2449099"/>
                <a:gd name="connsiteX11" fmla="*/ 257175 w 2705100"/>
                <a:gd name="connsiteY11" fmla="*/ 896524 h 2449099"/>
                <a:gd name="connsiteX12" fmla="*/ 342900 w 2705100"/>
                <a:gd name="connsiteY12" fmla="*/ 906049 h 2449099"/>
                <a:gd name="connsiteX13" fmla="*/ 361950 w 2705100"/>
                <a:gd name="connsiteY13" fmla="*/ 934624 h 2449099"/>
                <a:gd name="connsiteX14" fmla="*/ 390525 w 2705100"/>
                <a:gd name="connsiteY14" fmla="*/ 944149 h 2449099"/>
                <a:gd name="connsiteX15" fmla="*/ 457200 w 2705100"/>
                <a:gd name="connsiteY15" fmla="*/ 1020349 h 2449099"/>
                <a:gd name="connsiteX16" fmla="*/ 476250 w 2705100"/>
                <a:gd name="connsiteY16" fmla="*/ 1048924 h 2449099"/>
                <a:gd name="connsiteX17" fmla="*/ 523875 w 2705100"/>
                <a:gd name="connsiteY17" fmla="*/ 1106074 h 2449099"/>
                <a:gd name="connsiteX18" fmla="*/ 533400 w 2705100"/>
                <a:gd name="connsiteY18" fmla="*/ 1134649 h 2449099"/>
                <a:gd name="connsiteX19" fmla="*/ 571500 w 2705100"/>
                <a:gd name="connsiteY19" fmla="*/ 1191799 h 2449099"/>
                <a:gd name="connsiteX20" fmla="*/ 590550 w 2705100"/>
                <a:gd name="connsiteY20" fmla="*/ 1248949 h 2449099"/>
                <a:gd name="connsiteX21" fmla="*/ 600075 w 2705100"/>
                <a:gd name="connsiteY21" fmla="*/ 1277524 h 2449099"/>
                <a:gd name="connsiteX22" fmla="*/ 628650 w 2705100"/>
                <a:gd name="connsiteY22" fmla="*/ 1306099 h 2449099"/>
                <a:gd name="connsiteX23" fmla="*/ 638175 w 2705100"/>
                <a:gd name="connsiteY23" fmla="*/ 1344199 h 2449099"/>
                <a:gd name="connsiteX24" fmla="*/ 657225 w 2705100"/>
                <a:gd name="connsiteY24" fmla="*/ 1401349 h 2449099"/>
                <a:gd name="connsiteX25" fmla="*/ 666750 w 2705100"/>
                <a:gd name="connsiteY25" fmla="*/ 1439449 h 2449099"/>
                <a:gd name="connsiteX26" fmla="*/ 676275 w 2705100"/>
                <a:gd name="connsiteY26" fmla="*/ 1468024 h 2449099"/>
                <a:gd name="connsiteX27" fmla="*/ 685800 w 2705100"/>
                <a:gd name="connsiteY27" fmla="*/ 1515649 h 2449099"/>
                <a:gd name="connsiteX28" fmla="*/ 714375 w 2705100"/>
                <a:gd name="connsiteY28" fmla="*/ 1601374 h 2449099"/>
                <a:gd name="connsiteX29" fmla="*/ 723900 w 2705100"/>
                <a:gd name="connsiteY29" fmla="*/ 1629949 h 2449099"/>
                <a:gd name="connsiteX30" fmla="*/ 752475 w 2705100"/>
                <a:gd name="connsiteY30" fmla="*/ 1648999 h 2449099"/>
                <a:gd name="connsiteX31" fmla="*/ 771525 w 2705100"/>
                <a:gd name="connsiteY31" fmla="*/ 1687099 h 2449099"/>
                <a:gd name="connsiteX32" fmla="*/ 790575 w 2705100"/>
                <a:gd name="connsiteY32" fmla="*/ 1715674 h 2449099"/>
                <a:gd name="connsiteX33" fmla="*/ 819150 w 2705100"/>
                <a:gd name="connsiteY33" fmla="*/ 1772824 h 2449099"/>
                <a:gd name="connsiteX34" fmla="*/ 828675 w 2705100"/>
                <a:gd name="connsiteY34" fmla="*/ 1810924 h 2449099"/>
                <a:gd name="connsiteX35" fmla="*/ 885825 w 2705100"/>
                <a:gd name="connsiteY35" fmla="*/ 1849024 h 2449099"/>
                <a:gd name="connsiteX36" fmla="*/ 904875 w 2705100"/>
                <a:gd name="connsiteY36" fmla="*/ 1877599 h 2449099"/>
                <a:gd name="connsiteX37" fmla="*/ 962025 w 2705100"/>
                <a:gd name="connsiteY37" fmla="*/ 1915699 h 2449099"/>
                <a:gd name="connsiteX38" fmla="*/ 1085850 w 2705100"/>
                <a:gd name="connsiteY38" fmla="*/ 1906174 h 2449099"/>
                <a:gd name="connsiteX39" fmla="*/ 1114425 w 2705100"/>
                <a:gd name="connsiteY39" fmla="*/ 1887124 h 2449099"/>
                <a:gd name="connsiteX40" fmla="*/ 1162050 w 2705100"/>
                <a:gd name="connsiteY40" fmla="*/ 1820449 h 2449099"/>
                <a:gd name="connsiteX41" fmla="*/ 1190625 w 2705100"/>
                <a:gd name="connsiteY41" fmla="*/ 1791874 h 2449099"/>
                <a:gd name="connsiteX42" fmla="*/ 1209675 w 2705100"/>
                <a:gd name="connsiteY42" fmla="*/ 1763299 h 2449099"/>
                <a:gd name="connsiteX43" fmla="*/ 1219200 w 2705100"/>
                <a:gd name="connsiteY43" fmla="*/ 1725199 h 2449099"/>
                <a:gd name="connsiteX44" fmla="*/ 1238250 w 2705100"/>
                <a:gd name="connsiteY44" fmla="*/ 1668049 h 2449099"/>
                <a:gd name="connsiteX45" fmla="*/ 1257300 w 2705100"/>
                <a:gd name="connsiteY45" fmla="*/ 1601374 h 2449099"/>
                <a:gd name="connsiteX46" fmla="*/ 1266825 w 2705100"/>
                <a:gd name="connsiteY46" fmla="*/ 1563274 h 2449099"/>
                <a:gd name="connsiteX47" fmla="*/ 1276350 w 2705100"/>
                <a:gd name="connsiteY47" fmla="*/ 1448974 h 2449099"/>
                <a:gd name="connsiteX48" fmla="*/ 1304925 w 2705100"/>
                <a:gd name="connsiteY48" fmla="*/ 1353724 h 2449099"/>
                <a:gd name="connsiteX49" fmla="*/ 1314450 w 2705100"/>
                <a:gd name="connsiteY49" fmla="*/ 1325149 h 2449099"/>
                <a:gd name="connsiteX50" fmla="*/ 1333500 w 2705100"/>
                <a:gd name="connsiteY50" fmla="*/ 1248949 h 2449099"/>
                <a:gd name="connsiteX51" fmla="*/ 1371600 w 2705100"/>
                <a:gd name="connsiteY51" fmla="*/ 1191799 h 2449099"/>
                <a:gd name="connsiteX52" fmla="*/ 1400175 w 2705100"/>
                <a:gd name="connsiteY52" fmla="*/ 1125124 h 2449099"/>
                <a:gd name="connsiteX53" fmla="*/ 1428750 w 2705100"/>
                <a:gd name="connsiteY53" fmla="*/ 1039399 h 2449099"/>
                <a:gd name="connsiteX54" fmla="*/ 1438275 w 2705100"/>
                <a:gd name="connsiteY54" fmla="*/ 991774 h 2449099"/>
                <a:gd name="connsiteX55" fmla="*/ 1476375 w 2705100"/>
                <a:gd name="connsiteY55" fmla="*/ 925099 h 2449099"/>
                <a:gd name="connsiteX56" fmla="*/ 1504950 w 2705100"/>
                <a:gd name="connsiteY56" fmla="*/ 867949 h 2449099"/>
                <a:gd name="connsiteX57" fmla="*/ 1514475 w 2705100"/>
                <a:gd name="connsiteY57" fmla="*/ 820324 h 2449099"/>
                <a:gd name="connsiteX58" fmla="*/ 1533525 w 2705100"/>
                <a:gd name="connsiteY58" fmla="*/ 791749 h 2449099"/>
                <a:gd name="connsiteX59" fmla="*/ 1552575 w 2705100"/>
                <a:gd name="connsiteY59" fmla="*/ 753649 h 2449099"/>
                <a:gd name="connsiteX60" fmla="*/ 1581150 w 2705100"/>
                <a:gd name="connsiteY60" fmla="*/ 686974 h 2449099"/>
                <a:gd name="connsiteX61" fmla="*/ 1590675 w 2705100"/>
                <a:gd name="connsiteY61" fmla="*/ 639349 h 2449099"/>
                <a:gd name="connsiteX62" fmla="*/ 1628775 w 2705100"/>
                <a:gd name="connsiteY62" fmla="*/ 582199 h 2449099"/>
                <a:gd name="connsiteX63" fmla="*/ 1704975 w 2705100"/>
                <a:gd name="connsiteY63" fmla="*/ 515524 h 2449099"/>
                <a:gd name="connsiteX64" fmla="*/ 1752600 w 2705100"/>
                <a:gd name="connsiteY64" fmla="*/ 496474 h 2449099"/>
                <a:gd name="connsiteX65" fmla="*/ 1828800 w 2705100"/>
                <a:gd name="connsiteY65" fmla="*/ 467899 h 2449099"/>
                <a:gd name="connsiteX66" fmla="*/ 1885950 w 2705100"/>
                <a:gd name="connsiteY66" fmla="*/ 477424 h 2449099"/>
                <a:gd name="connsiteX67" fmla="*/ 1914525 w 2705100"/>
                <a:gd name="connsiteY67" fmla="*/ 496474 h 2449099"/>
                <a:gd name="connsiteX68" fmla="*/ 1952625 w 2705100"/>
                <a:gd name="connsiteY68" fmla="*/ 486949 h 2449099"/>
                <a:gd name="connsiteX69" fmla="*/ 2057400 w 2705100"/>
                <a:gd name="connsiteY69" fmla="*/ 429799 h 2449099"/>
                <a:gd name="connsiteX70" fmla="*/ 2114550 w 2705100"/>
                <a:gd name="connsiteY70" fmla="*/ 401224 h 2449099"/>
                <a:gd name="connsiteX71" fmla="*/ 2152650 w 2705100"/>
                <a:gd name="connsiteY71" fmla="*/ 420274 h 2449099"/>
                <a:gd name="connsiteX72" fmla="*/ 2171700 w 2705100"/>
                <a:gd name="connsiteY72" fmla="*/ 458374 h 2449099"/>
                <a:gd name="connsiteX73" fmla="*/ 2209800 w 2705100"/>
                <a:gd name="connsiteY73" fmla="*/ 467899 h 2449099"/>
                <a:gd name="connsiteX74" fmla="*/ 2228850 w 2705100"/>
                <a:gd name="connsiteY74" fmla="*/ 439324 h 2449099"/>
                <a:gd name="connsiteX75" fmla="*/ 2257425 w 2705100"/>
                <a:gd name="connsiteY75" fmla="*/ 372649 h 2449099"/>
                <a:gd name="connsiteX76" fmla="*/ 2286000 w 2705100"/>
                <a:gd name="connsiteY76" fmla="*/ 344074 h 2449099"/>
                <a:gd name="connsiteX77" fmla="*/ 2295525 w 2705100"/>
                <a:gd name="connsiteY77" fmla="*/ 296449 h 2449099"/>
                <a:gd name="connsiteX78" fmla="*/ 2305050 w 2705100"/>
                <a:gd name="connsiteY78" fmla="*/ 267874 h 2449099"/>
                <a:gd name="connsiteX79" fmla="*/ 2314575 w 2705100"/>
                <a:gd name="connsiteY79" fmla="*/ 220249 h 2449099"/>
                <a:gd name="connsiteX80" fmla="*/ 2333625 w 2705100"/>
                <a:gd name="connsiteY80" fmla="*/ 191674 h 2449099"/>
                <a:gd name="connsiteX81" fmla="*/ 2362200 w 2705100"/>
                <a:gd name="connsiteY81" fmla="*/ 134524 h 2449099"/>
                <a:gd name="connsiteX82" fmla="*/ 2390775 w 2705100"/>
                <a:gd name="connsiteY82" fmla="*/ 124999 h 2449099"/>
                <a:gd name="connsiteX83" fmla="*/ 2447925 w 2705100"/>
                <a:gd name="connsiteY83" fmla="*/ 77374 h 2449099"/>
                <a:gd name="connsiteX84" fmla="*/ 2476500 w 2705100"/>
                <a:gd name="connsiteY84" fmla="*/ 58324 h 2449099"/>
                <a:gd name="connsiteX85" fmla="*/ 2505075 w 2705100"/>
                <a:gd name="connsiteY85" fmla="*/ 29749 h 2449099"/>
                <a:gd name="connsiteX86" fmla="*/ 2562225 w 2705100"/>
                <a:gd name="connsiteY86" fmla="*/ 1174 h 2449099"/>
                <a:gd name="connsiteX87" fmla="*/ 2705100 w 2705100"/>
                <a:gd name="connsiteY87" fmla="*/ 1174 h 244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705100" h="2449099">
                  <a:moveTo>
                    <a:pt x="0" y="2449099"/>
                  </a:moveTo>
                  <a:cubicBezTo>
                    <a:pt x="3175" y="2398299"/>
                    <a:pt x="7045" y="2347538"/>
                    <a:pt x="9525" y="2296699"/>
                  </a:cubicBezTo>
                  <a:cubicBezTo>
                    <a:pt x="16933" y="2144833"/>
                    <a:pt x="14923" y="2071272"/>
                    <a:pt x="28575" y="1934749"/>
                  </a:cubicBezTo>
                  <a:cubicBezTo>
                    <a:pt x="30809" y="1912410"/>
                    <a:pt x="34925" y="1890299"/>
                    <a:pt x="38100" y="1868074"/>
                  </a:cubicBezTo>
                  <a:cubicBezTo>
                    <a:pt x="41275" y="1807749"/>
                    <a:pt x="42608" y="1747299"/>
                    <a:pt x="47625" y="1687099"/>
                  </a:cubicBezTo>
                  <a:cubicBezTo>
                    <a:pt x="48969" y="1670966"/>
                    <a:pt x="56299" y="1655641"/>
                    <a:pt x="57150" y="1639474"/>
                  </a:cubicBezTo>
                  <a:cubicBezTo>
                    <a:pt x="62659" y="1534796"/>
                    <a:pt x="62218" y="1429877"/>
                    <a:pt x="66675" y="1325149"/>
                  </a:cubicBezTo>
                  <a:cubicBezTo>
                    <a:pt x="69292" y="1263640"/>
                    <a:pt x="74155" y="1159833"/>
                    <a:pt x="95250" y="1096549"/>
                  </a:cubicBezTo>
                  <a:cubicBezTo>
                    <a:pt x="101600" y="1077499"/>
                    <a:pt x="103161" y="1056107"/>
                    <a:pt x="114300" y="1039399"/>
                  </a:cubicBezTo>
                  <a:cubicBezTo>
                    <a:pt x="127551" y="1019523"/>
                    <a:pt x="146735" y="989602"/>
                    <a:pt x="161925" y="972724"/>
                  </a:cubicBezTo>
                  <a:cubicBezTo>
                    <a:pt x="179947" y="952699"/>
                    <a:pt x="194978" y="927622"/>
                    <a:pt x="219075" y="915574"/>
                  </a:cubicBezTo>
                  <a:lnTo>
                    <a:pt x="257175" y="896524"/>
                  </a:lnTo>
                  <a:cubicBezTo>
                    <a:pt x="285750" y="899699"/>
                    <a:pt x="315880" y="896224"/>
                    <a:pt x="342900" y="906049"/>
                  </a:cubicBezTo>
                  <a:cubicBezTo>
                    <a:pt x="353658" y="909961"/>
                    <a:pt x="353011" y="927473"/>
                    <a:pt x="361950" y="934624"/>
                  </a:cubicBezTo>
                  <a:cubicBezTo>
                    <a:pt x="369790" y="940896"/>
                    <a:pt x="381000" y="940974"/>
                    <a:pt x="390525" y="944149"/>
                  </a:cubicBezTo>
                  <a:cubicBezTo>
                    <a:pt x="434975" y="1010824"/>
                    <a:pt x="409575" y="988599"/>
                    <a:pt x="457200" y="1020349"/>
                  </a:cubicBezTo>
                  <a:cubicBezTo>
                    <a:pt x="463550" y="1029874"/>
                    <a:pt x="468921" y="1040130"/>
                    <a:pt x="476250" y="1048924"/>
                  </a:cubicBezTo>
                  <a:cubicBezTo>
                    <a:pt x="502582" y="1080522"/>
                    <a:pt x="506138" y="1070601"/>
                    <a:pt x="523875" y="1106074"/>
                  </a:cubicBezTo>
                  <a:cubicBezTo>
                    <a:pt x="528365" y="1115054"/>
                    <a:pt x="528524" y="1125872"/>
                    <a:pt x="533400" y="1134649"/>
                  </a:cubicBezTo>
                  <a:cubicBezTo>
                    <a:pt x="544519" y="1154663"/>
                    <a:pt x="564260" y="1170079"/>
                    <a:pt x="571500" y="1191799"/>
                  </a:cubicBezTo>
                  <a:lnTo>
                    <a:pt x="590550" y="1248949"/>
                  </a:lnTo>
                  <a:cubicBezTo>
                    <a:pt x="593725" y="1258474"/>
                    <a:pt x="592975" y="1270424"/>
                    <a:pt x="600075" y="1277524"/>
                  </a:cubicBezTo>
                  <a:lnTo>
                    <a:pt x="628650" y="1306099"/>
                  </a:lnTo>
                  <a:cubicBezTo>
                    <a:pt x="631825" y="1318799"/>
                    <a:pt x="634413" y="1331660"/>
                    <a:pt x="638175" y="1344199"/>
                  </a:cubicBezTo>
                  <a:cubicBezTo>
                    <a:pt x="643945" y="1363433"/>
                    <a:pt x="652355" y="1381868"/>
                    <a:pt x="657225" y="1401349"/>
                  </a:cubicBezTo>
                  <a:cubicBezTo>
                    <a:pt x="660400" y="1414049"/>
                    <a:pt x="663154" y="1426862"/>
                    <a:pt x="666750" y="1439449"/>
                  </a:cubicBezTo>
                  <a:cubicBezTo>
                    <a:pt x="669508" y="1449103"/>
                    <a:pt x="673840" y="1458284"/>
                    <a:pt x="676275" y="1468024"/>
                  </a:cubicBezTo>
                  <a:cubicBezTo>
                    <a:pt x="680202" y="1483730"/>
                    <a:pt x="681540" y="1500030"/>
                    <a:pt x="685800" y="1515649"/>
                  </a:cubicBezTo>
                  <a:lnTo>
                    <a:pt x="714375" y="1601374"/>
                  </a:lnTo>
                  <a:cubicBezTo>
                    <a:pt x="717550" y="1610899"/>
                    <a:pt x="715546" y="1624380"/>
                    <a:pt x="723900" y="1629949"/>
                  </a:cubicBezTo>
                  <a:lnTo>
                    <a:pt x="752475" y="1648999"/>
                  </a:lnTo>
                  <a:cubicBezTo>
                    <a:pt x="758825" y="1661699"/>
                    <a:pt x="764480" y="1674771"/>
                    <a:pt x="771525" y="1687099"/>
                  </a:cubicBezTo>
                  <a:cubicBezTo>
                    <a:pt x="777205" y="1697038"/>
                    <a:pt x="785455" y="1705435"/>
                    <a:pt x="790575" y="1715674"/>
                  </a:cubicBezTo>
                  <a:cubicBezTo>
                    <a:pt x="830010" y="1794544"/>
                    <a:pt x="764555" y="1690932"/>
                    <a:pt x="819150" y="1772824"/>
                  </a:cubicBezTo>
                  <a:cubicBezTo>
                    <a:pt x="822325" y="1785524"/>
                    <a:pt x="820055" y="1801072"/>
                    <a:pt x="828675" y="1810924"/>
                  </a:cubicBezTo>
                  <a:cubicBezTo>
                    <a:pt x="843752" y="1828154"/>
                    <a:pt x="885825" y="1849024"/>
                    <a:pt x="885825" y="1849024"/>
                  </a:cubicBezTo>
                  <a:cubicBezTo>
                    <a:pt x="892175" y="1858549"/>
                    <a:pt x="896260" y="1870061"/>
                    <a:pt x="904875" y="1877599"/>
                  </a:cubicBezTo>
                  <a:cubicBezTo>
                    <a:pt x="922105" y="1892676"/>
                    <a:pt x="962025" y="1915699"/>
                    <a:pt x="962025" y="1915699"/>
                  </a:cubicBezTo>
                  <a:cubicBezTo>
                    <a:pt x="1003300" y="1912524"/>
                    <a:pt x="1045162" y="1913803"/>
                    <a:pt x="1085850" y="1906174"/>
                  </a:cubicBezTo>
                  <a:cubicBezTo>
                    <a:pt x="1097102" y="1904064"/>
                    <a:pt x="1105631" y="1894453"/>
                    <a:pt x="1114425" y="1887124"/>
                  </a:cubicBezTo>
                  <a:cubicBezTo>
                    <a:pt x="1166869" y="1843420"/>
                    <a:pt x="1122399" y="1875961"/>
                    <a:pt x="1162050" y="1820449"/>
                  </a:cubicBezTo>
                  <a:cubicBezTo>
                    <a:pt x="1169880" y="1809488"/>
                    <a:pt x="1182001" y="1802222"/>
                    <a:pt x="1190625" y="1791874"/>
                  </a:cubicBezTo>
                  <a:cubicBezTo>
                    <a:pt x="1197954" y="1783080"/>
                    <a:pt x="1203325" y="1772824"/>
                    <a:pt x="1209675" y="1763299"/>
                  </a:cubicBezTo>
                  <a:cubicBezTo>
                    <a:pt x="1212850" y="1750599"/>
                    <a:pt x="1215438" y="1737738"/>
                    <a:pt x="1219200" y="1725199"/>
                  </a:cubicBezTo>
                  <a:cubicBezTo>
                    <a:pt x="1224970" y="1705965"/>
                    <a:pt x="1233380" y="1687530"/>
                    <a:pt x="1238250" y="1668049"/>
                  </a:cubicBezTo>
                  <a:cubicBezTo>
                    <a:pt x="1268027" y="1548942"/>
                    <a:pt x="1229971" y="1697027"/>
                    <a:pt x="1257300" y="1601374"/>
                  </a:cubicBezTo>
                  <a:cubicBezTo>
                    <a:pt x="1260896" y="1588787"/>
                    <a:pt x="1263650" y="1575974"/>
                    <a:pt x="1266825" y="1563274"/>
                  </a:cubicBezTo>
                  <a:cubicBezTo>
                    <a:pt x="1270000" y="1525174"/>
                    <a:pt x="1271608" y="1486911"/>
                    <a:pt x="1276350" y="1448974"/>
                  </a:cubicBezTo>
                  <a:cubicBezTo>
                    <a:pt x="1279229" y="1425942"/>
                    <a:pt x="1299400" y="1370298"/>
                    <a:pt x="1304925" y="1353724"/>
                  </a:cubicBezTo>
                  <a:cubicBezTo>
                    <a:pt x="1308100" y="1344199"/>
                    <a:pt x="1312481" y="1334994"/>
                    <a:pt x="1314450" y="1325149"/>
                  </a:cubicBezTo>
                  <a:cubicBezTo>
                    <a:pt x="1317089" y="1311954"/>
                    <a:pt x="1324347" y="1265424"/>
                    <a:pt x="1333500" y="1248949"/>
                  </a:cubicBezTo>
                  <a:cubicBezTo>
                    <a:pt x="1344619" y="1228935"/>
                    <a:pt x="1371600" y="1191799"/>
                    <a:pt x="1371600" y="1191799"/>
                  </a:cubicBezTo>
                  <a:cubicBezTo>
                    <a:pt x="1400826" y="1074894"/>
                    <a:pt x="1359063" y="1223792"/>
                    <a:pt x="1400175" y="1125124"/>
                  </a:cubicBezTo>
                  <a:cubicBezTo>
                    <a:pt x="1411760" y="1097320"/>
                    <a:pt x="1422843" y="1068935"/>
                    <a:pt x="1428750" y="1039399"/>
                  </a:cubicBezTo>
                  <a:cubicBezTo>
                    <a:pt x="1431925" y="1023524"/>
                    <a:pt x="1432048" y="1006718"/>
                    <a:pt x="1438275" y="991774"/>
                  </a:cubicBezTo>
                  <a:cubicBezTo>
                    <a:pt x="1448120" y="968145"/>
                    <a:pt x="1464239" y="947637"/>
                    <a:pt x="1476375" y="925099"/>
                  </a:cubicBezTo>
                  <a:cubicBezTo>
                    <a:pt x="1486473" y="906346"/>
                    <a:pt x="1495425" y="886999"/>
                    <a:pt x="1504950" y="867949"/>
                  </a:cubicBezTo>
                  <a:cubicBezTo>
                    <a:pt x="1508125" y="852074"/>
                    <a:pt x="1508791" y="835483"/>
                    <a:pt x="1514475" y="820324"/>
                  </a:cubicBezTo>
                  <a:cubicBezTo>
                    <a:pt x="1518495" y="809605"/>
                    <a:pt x="1527845" y="801688"/>
                    <a:pt x="1533525" y="791749"/>
                  </a:cubicBezTo>
                  <a:cubicBezTo>
                    <a:pt x="1540570" y="779421"/>
                    <a:pt x="1547589" y="766944"/>
                    <a:pt x="1552575" y="753649"/>
                  </a:cubicBezTo>
                  <a:cubicBezTo>
                    <a:pt x="1578935" y="683355"/>
                    <a:pt x="1542544" y="744882"/>
                    <a:pt x="1581150" y="686974"/>
                  </a:cubicBezTo>
                  <a:cubicBezTo>
                    <a:pt x="1584325" y="671099"/>
                    <a:pt x="1583976" y="654087"/>
                    <a:pt x="1590675" y="639349"/>
                  </a:cubicBezTo>
                  <a:cubicBezTo>
                    <a:pt x="1600149" y="618506"/>
                    <a:pt x="1616075" y="601249"/>
                    <a:pt x="1628775" y="582199"/>
                  </a:cubicBezTo>
                  <a:cubicBezTo>
                    <a:pt x="1652443" y="546697"/>
                    <a:pt x="1654464" y="535729"/>
                    <a:pt x="1704975" y="515524"/>
                  </a:cubicBezTo>
                  <a:cubicBezTo>
                    <a:pt x="1720850" y="509174"/>
                    <a:pt x="1736976" y="503418"/>
                    <a:pt x="1752600" y="496474"/>
                  </a:cubicBezTo>
                  <a:cubicBezTo>
                    <a:pt x="1816640" y="468012"/>
                    <a:pt x="1763804" y="484148"/>
                    <a:pt x="1828800" y="467899"/>
                  </a:cubicBezTo>
                  <a:cubicBezTo>
                    <a:pt x="1847850" y="471074"/>
                    <a:pt x="1867628" y="471317"/>
                    <a:pt x="1885950" y="477424"/>
                  </a:cubicBezTo>
                  <a:cubicBezTo>
                    <a:pt x="1896810" y="481044"/>
                    <a:pt x="1903192" y="494855"/>
                    <a:pt x="1914525" y="496474"/>
                  </a:cubicBezTo>
                  <a:cubicBezTo>
                    <a:pt x="1927484" y="498325"/>
                    <a:pt x="1939925" y="490124"/>
                    <a:pt x="1952625" y="486949"/>
                  </a:cubicBezTo>
                  <a:cubicBezTo>
                    <a:pt x="2079344" y="402469"/>
                    <a:pt x="1947188" y="484905"/>
                    <a:pt x="2057400" y="429799"/>
                  </a:cubicBezTo>
                  <a:cubicBezTo>
                    <a:pt x="2131258" y="392870"/>
                    <a:pt x="2042726" y="425165"/>
                    <a:pt x="2114550" y="401224"/>
                  </a:cubicBezTo>
                  <a:cubicBezTo>
                    <a:pt x="2127250" y="407574"/>
                    <a:pt x="2142610" y="410234"/>
                    <a:pt x="2152650" y="420274"/>
                  </a:cubicBezTo>
                  <a:cubicBezTo>
                    <a:pt x="2162690" y="430314"/>
                    <a:pt x="2160792" y="449284"/>
                    <a:pt x="2171700" y="458374"/>
                  </a:cubicBezTo>
                  <a:cubicBezTo>
                    <a:pt x="2181757" y="466755"/>
                    <a:pt x="2197100" y="464724"/>
                    <a:pt x="2209800" y="467899"/>
                  </a:cubicBezTo>
                  <a:cubicBezTo>
                    <a:pt x="2216150" y="458374"/>
                    <a:pt x="2223730" y="449563"/>
                    <a:pt x="2228850" y="439324"/>
                  </a:cubicBezTo>
                  <a:cubicBezTo>
                    <a:pt x="2249578" y="397867"/>
                    <a:pt x="2224391" y="418897"/>
                    <a:pt x="2257425" y="372649"/>
                  </a:cubicBezTo>
                  <a:cubicBezTo>
                    <a:pt x="2265255" y="361688"/>
                    <a:pt x="2276475" y="353599"/>
                    <a:pt x="2286000" y="344074"/>
                  </a:cubicBezTo>
                  <a:cubicBezTo>
                    <a:pt x="2289175" y="328199"/>
                    <a:pt x="2291598" y="312155"/>
                    <a:pt x="2295525" y="296449"/>
                  </a:cubicBezTo>
                  <a:cubicBezTo>
                    <a:pt x="2297960" y="286709"/>
                    <a:pt x="2302615" y="277614"/>
                    <a:pt x="2305050" y="267874"/>
                  </a:cubicBezTo>
                  <a:cubicBezTo>
                    <a:pt x="2308977" y="252168"/>
                    <a:pt x="2308891" y="235408"/>
                    <a:pt x="2314575" y="220249"/>
                  </a:cubicBezTo>
                  <a:cubicBezTo>
                    <a:pt x="2318595" y="209530"/>
                    <a:pt x="2328505" y="201913"/>
                    <a:pt x="2333625" y="191674"/>
                  </a:cubicBezTo>
                  <a:cubicBezTo>
                    <a:pt x="2345129" y="168667"/>
                    <a:pt x="2339452" y="152722"/>
                    <a:pt x="2362200" y="134524"/>
                  </a:cubicBezTo>
                  <a:cubicBezTo>
                    <a:pt x="2370040" y="128252"/>
                    <a:pt x="2381795" y="129489"/>
                    <a:pt x="2390775" y="124999"/>
                  </a:cubicBezTo>
                  <a:cubicBezTo>
                    <a:pt x="2426248" y="107262"/>
                    <a:pt x="2416327" y="103706"/>
                    <a:pt x="2447925" y="77374"/>
                  </a:cubicBezTo>
                  <a:cubicBezTo>
                    <a:pt x="2456719" y="70045"/>
                    <a:pt x="2467706" y="65653"/>
                    <a:pt x="2476500" y="58324"/>
                  </a:cubicBezTo>
                  <a:cubicBezTo>
                    <a:pt x="2486848" y="49700"/>
                    <a:pt x="2494727" y="38373"/>
                    <a:pt x="2505075" y="29749"/>
                  </a:cubicBezTo>
                  <a:cubicBezTo>
                    <a:pt x="2518032" y="18951"/>
                    <a:pt x="2543814" y="2197"/>
                    <a:pt x="2562225" y="1174"/>
                  </a:cubicBezTo>
                  <a:cubicBezTo>
                    <a:pt x="2609777" y="-1468"/>
                    <a:pt x="2657475" y="1174"/>
                    <a:pt x="2705100" y="1174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>
              <a:endCxn id="21" idx="10"/>
            </p:cNvCxnSpPr>
            <p:nvPr/>
          </p:nvCxnSpPr>
          <p:spPr>
            <a:xfrm>
              <a:off x="2286000" y="4038600"/>
              <a:ext cx="1285875" cy="610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971925" y="4904201"/>
              <a:ext cx="647700" cy="3547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52400" y="1403944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sym typeface="Wingdings"/>
              </a:rPr>
              <a:t>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882" y="3700830"/>
            <a:ext cx="66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sym typeface="Wingdings"/>
              </a:rPr>
              <a:t>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365171" y="544285"/>
            <a:ext cx="4702628" cy="1415143"/>
          </a:xfrm>
          <a:custGeom>
            <a:avLst/>
            <a:gdLst>
              <a:gd name="connsiteX0" fmla="*/ 0 w 4702628"/>
              <a:gd name="connsiteY0" fmla="*/ 76200 h 1415143"/>
              <a:gd name="connsiteX1" fmla="*/ 108857 w 4702628"/>
              <a:gd name="connsiteY1" fmla="*/ 87086 h 1415143"/>
              <a:gd name="connsiteX2" fmla="*/ 239486 w 4702628"/>
              <a:gd name="connsiteY2" fmla="*/ 119743 h 1415143"/>
              <a:gd name="connsiteX3" fmla="*/ 413657 w 4702628"/>
              <a:gd name="connsiteY3" fmla="*/ 130628 h 1415143"/>
              <a:gd name="connsiteX4" fmla="*/ 620486 w 4702628"/>
              <a:gd name="connsiteY4" fmla="*/ 119743 h 1415143"/>
              <a:gd name="connsiteX5" fmla="*/ 653143 w 4702628"/>
              <a:gd name="connsiteY5" fmla="*/ 108857 h 1415143"/>
              <a:gd name="connsiteX6" fmla="*/ 696686 w 4702628"/>
              <a:gd name="connsiteY6" fmla="*/ 97971 h 1415143"/>
              <a:gd name="connsiteX7" fmla="*/ 762000 w 4702628"/>
              <a:gd name="connsiteY7" fmla="*/ 76200 h 1415143"/>
              <a:gd name="connsiteX8" fmla="*/ 794657 w 4702628"/>
              <a:gd name="connsiteY8" fmla="*/ 65314 h 1415143"/>
              <a:gd name="connsiteX9" fmla="*/ 914400 w 4702628"/>
              <a:gd name="connsiteY9" fmla="*/ 32657 h 1415143"/>
              <a:gd name="connsiteX10" fmla="*/ 968828 w 4702628"/>
              <a:gd name="connsiteY10" fmla="*/ 21771 h 1415143"/>
              <a:gd name="connsiteX11" fmla="*/ 1045028 w 4702628"/>
              <a:gd name="connsiteY11" fmla="*/ 0 h 1415143"/>
              <a:gd name="connsiteX12" fmla="*/ 1219200 w 4702628"/>
              <a:gd name="connsiteY12" fmla="*/ 21771 h 1415143"/>
              <a:gd name="connsiteX13" fmla="*/ 1284514 w 4702628"/>
              <a:gd name="connsiteY13" fmla="*/ 87086 h 1415143"/>
              <a:gd name="connsiteX14" fmla="*/ 1338943 w 4702628"/>
              <a:gd name="connsiteY14" fmla="*/ 141514 h 1415143"/>
              <a:gd name="connsiteX15" fmla="*/ 1360714 w 4702628"/>
              <a:gd name="connsiteY15" fmla="*/ 163286 h 1415143"/>
              <a:gd name="connsiteX16" fmla="*/ 1404257 w 4702628"/>
              <a:gd name="connsiteY16" fmla="*/ 185057 h 1415143"/>
              <a:gd name="connsiteX17" fmla="*/ 1426028 w 4702628"/>
              <a:gd name="connsiteY17" fmla="*/ 217714 h 1415143"/>
              <a:gd name="connsiteX18" fmla="*/ 1447800 w 4702628"/>
              <a:gd name="connsiteY18" fmla="*/ 239486 h 1415143"/>
              <a:gd name="connsiteX19" fmla="*/ 1556657 w 4702628"/>
              <a:gd name="connsiteY19" fmla="*/ 261257 h 1415143"/>
              <a:gd name="connsiteX20" fmla="*/ 1807028 w 4702628"/>
              <a:gd name="connsiteY20" fmla="*/ 250371 h 1415143"/>
              <a:gd name="connsiteX21" fmla="*/ 1883228 w 4702628"/>
              <a:gd name="connsiteY21" fmla="*/ 206828 h 1415143"/>
              <a:gd name="connsiteX22" fmla="*/ 1926771 w 4702628"/>
              <a:gd name="connsiteY22" fmla="*/ 195943 h 1415143"/>
              <a:gd name="connsiteX23" fmla="*/ 2002971 w 4702628"/>
              <a:gd name="connsiteY23" fmla="*/ 163286 h 1415143"/>
              <a:gd name="connsiteX24" fmla="*/ 2057400 w 4702628"/>
              <a:gd name="connsiteY24" fmla="*/ 152400 h 1415143"/>
              <a:gd name="connsiteX25" fmla="*/ 2090057 w 4702628"/>
              <a:gd name="connsiteY25" fmla="*/ 130628 h 1415143"/>
              <a:gd name="connsiteX26" fmla="*/ 2155371 w 4702628"/>
              <a:gd name="connsiteY26" fmla="*/ 119743 h 1415143"/>
              <a:gd name="connsiteX27" fmla="*/ 2188028 w 4702628"/>
              <a:gd name="connsiteY27" fmla="*/ 108857 h 1415143"/>
              <a:gd name="connsiteX28" fmla="*/ 2623457 w 4702628"/>
              <a:gd name="connsiteY28" fmla="*/ 119743 h 1415143"/>
              <a:gd name="connsiteX29" fmla="*/ 2656114 w 4702628"/>
              <a:gd name="connsiteY29" fmla="*/ 152400 h 1415143"/>
              <a:gd name="connsiteX30" fmla="*/ 2797628 w 4702628"/>
              <a:gd name="connsiteY30" fmla="*/ 174171 h 1415143"/>
              <a:gd name="connsiteX31" fmla="*/ 3352800 w 4702628"/>
              <a:gd name="connsiteY31" fmla="*/ 185057 h 1415143"/>
              <a:gd name="connsiteX32" fmla="*/ 3374571 w 4702628"/>
              <a:gd name="connsiteY32" fmla="*/ 217714 h 1415143"/>
              <a:gd name="connsiteX33" fmla="*/ 3407228 w 4702628"/>
              <a:gd name="connsiteY33" fmla="*/ 239486 h 1415143"/>
              <a:gd name="connsiteX34" fmla="*/ 3429000 w 4702628"/>
              <a:gd name="connsiteY34" fmla="*/ 261257 h 1415143"/>
              <a:gd name="connsiteX35" fmla="*/ 3864428 w 4702628"/>
              <a:gd name="connsiteY35" fmla="*/ 250371 h 1415143"/>
              <a:gd name="connsiteX36" fmla="*/ 3907971 w 4702628"/>
              <a:gd name="connsiteY36" fmla="*/ 239486 h 1415143"/>
              <a:gd name="connsiteX37" fmla="*/ 4180114 w 4702628"/>
              <a:gd name="connsiteY37" fmla="*/ 250371 h 1415143"/>
              <a:gd name="connsiteX38" fmla="*/ 4256314 w 4702628"/>
              <a:gd name="connsiteY38" fmla="*/ 359228 h 1415143"/>
              <a:gd name="connsiteX39" fmla="*/ 4310743 w 4702628"/>
              <a:gd name="connsiteY39" fmla="*/ 413657 h 1415143"/>
              <a:gd name="connsiteX40" fmla="*/ 4343400 w 4702628"/>
              <a:gd name="connsiteY40" fmla="*/ 468086 h 1415143"/>
              <a:gd name="connsiteX41" fmla="*/ 4354286 w 4702628"/>
              <a:gd name="connsiteY41" fmla="*/ 500743 h 1415143"/>
              <a:gd name="connsiteX42" fmla="*/ 4408714 w 4702628"/>
              <a:gd name="connsiteY42" fmla="*/ 544286 h 1415143"/>
              <a:gd name="connsiteX43" fmla="*/ 4452257 w 4702628"/>
              <a:gd name="connsiteY43" fmla="*/ 609600 h 1415143"/>
              <a:gd name="connsiteX44" fmla="*/ 4463143 w 4702628"/>
              <a:gd name="connsiteY44" fmla="*/ 642257 h 1415143"/>
              <a:gd name="connsiteX45" fmla="*/ 4495800 w 4702628"/>
              <a:gd name="connsiteY45" fmla="*/ 707571 h 1415143"/>
              <a:gd name="connsiteX46" fmla="*/ 4528457 w 4702628"/>
              <a:gd name="connsiteY46" fmla="*/ 827314 h 1415143"/>
              <a:gd name="connsiteX47" fmla="*/ 4572000 w 4702628"/>
              <a:gd name="connsiteY47" fmla="*/ 936171 h 1415143"/>
              <a:gd name="connsiteX48" fmla="*/ 4582886 w 4702628"/>
              <a:gd name="connsiteY48" fmla="*/ 968828 h 1415143"/>
              <a:gd name="connsiteX49" fmla="*/ 4593771 w 4702628"/>
              <a:gd name="connsiteY49" fmla="*/ 1034143 h 1415143"/>
              <a:gd name="connsiteX50" fmla="*/ 4615543 w 4702628"/>
              <a:gd name="connsiteY50" fmla="*/ 1110343 h 1415143"/>
              <a:gd name="connsiteX51" fmla="*/ 4648200 w 4702628"/>
              <a:gd name="connsiteY51" fmla="*/ 1295400 h 1415143"/>
              <a:gd name="connsiteX52" fmla="*/ 4659086 w 4702628"/>
              <a:gd name="connsiteY52" fmla="*/ 1328057 h 1415143"/>
              <a:gd name="connsiteX53" fmla="*/ 4702628 w 4702628"/>
              <a:gd name="connsiteY53" fmla="*/ 1415143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702628" h="1415143">
                <a:moveTo>
                  <a:pt x="0" y="76200"/>
                </a:moveTo>
                <a:cubicBezTo>
                  <a:pt x="36286" y="79829"/>
                  <a:pt x="72979" y="80563"/>
                  <a:pt x="108857" y="87086"/>
                </a:cubicBezTo>
                <a:cubicBezTo>
                  <a:pt x="153016" y="95115"/>
                  <a:pt x="194690" y="116943"/>
                  <a:pt x="239486" y="119743"/>
                </a:cubicBezTo>
                <a:lnTo>
                  <a:pt x="413657" y="130628"/>
                </a:lnTo>
                <a:cubicBezTo>
                  <a:pt x="482600" y="127000"/>
                  <a:pt x="551731" y="125993"/>
                  <a:pt x="620486" y="119743"/>
                </a:cubicBezTo>
                <a:cubicBezTo>
                  <a:pt x="631913" y="118704"/>
                  <a:pt x="642110" y="112009"/>
                  <a:pt x="653143" y="108857"/>
                </a:cubicBezTo>
                <a:cubicBezTo>
                  <a:pt x="667528" y="104747"/>
                  <a:pt x="682356" y="102270"/>
                  <a:pt x="696686" y="97971"/>
                </a:cubicBezTo>
                <a:cubicBezTo>
                  <a:pt x="718667" y="91377"/>
                  <a:pt x="740229" y="83457"/>
                  <a:pt x="762000" y="76200"/>
                </a:cubicBezTo>
                <a:cubicBezTo>
                  <a:pt x="772886" y="72571"/>
                  <a:pt x="783624" y="68466"/>
                  <a:pt x="794657" y="65314"/>
                </a:cubicBezTo>
                <a:cubicBezTo>
                  <a:pt x="831801" y="54702"/>
                  <a:pt x="875496" y="41303"/>
                  <a:pt x="914400" y="32657"/>
                </a:cubicBezTo>
                <a:cubicBezTo>
                  <a:pt x="932461" y="28643"/>
                  <a:pt x="950767" y="25785"/>
                  <a:pt x="968828" y="21771"/>
                </a:cubicBezTo>
                <a:cubicBezTo>
                  <a:pt x="1009843" y="12657"/>
                  <a:pt x="1008655" y="12125"/>
                  <a:pt x="1045028" y="0"/>
                </a:cubicBezTo>
                <a:cubicBezTo>
                  <a:pt x="1072020" y="2076"/>
                  <a:pt x="1172210" y="-1724"/>
                  <a:pt x="1219200" y="21771"/>
                </a:cubicBezTo>
                <a:cubicBezTo>
                  <a:pt x="1263955" y="44148"/>
                  <a:pt x="1248165" y="46193"/>
                  <a:pt x="1284514" y="87086"/>
                </a:cubicBezTo>
                <a:cubicBezTo>
                  <a:pt x="1301560" y="106263"/>
                  <a:pt x="1320800" y="123371"/>
                  <a:pt x="1338943" y="141514"/>
                </a:cubicBezTo>
                <a:cubicBezTo>
                  <a:pt x="1346200" y="148771"/>
                  <a:pt x="1351534" y="158696"/>
                  <a:pt x="1360714" y="163286"/>
                </a:cubicBezTo>
                <a:lnTo>
                  <a:pt x="1404257" y="185057"/>
                </a:lnTo>
                <a:cubicBezTo>
                  <a:pt x="1411514" y="195943"/>
                  <a:pt x="1417855" y="207498"/>
                  <a:pt x="1426028" y="217714"/>
                </a:cubicBezTo>
                <a:cubicBezTo>
                  <a:pt x="1432439" y="225728"/>
                  <a:pt x="1438999" y="234206"/>
                  <a:pt x="1447800" y="239486"/>
                </a:cubicBezTo>
                <a:cubicBezTo>
                  <a:pt x="1471547" y="253734"/>
                  <a:pt x="1543451" y="259370"/>
                  <a:pt x="1556657" y="261257"/>
                </a:cubicBezTo>
                <a:cubicBezTo>
                  <a:pt x="1640114" y="257628"/>
                  <a:pt x="1723720" y="256542"/>
                  <a:pt x="1807028" y="250371"/>
                </a:cubicBezTo>
                <a:cubicBezTo>
                  <a:pt x="1881032" y="244889"/>
                  <a:pt x="1824017" y="240663"/>
                  <a:pt x="1883228" y="206828"/>
                </a:cubicBezTo>
                <a:cubicBezTo>
                  <a:pt x="1896218" y="199405"/>
                  <a:pt x="1912386" y="200053"/>
                  <a:pt x="1926771" y="195943"/>
                </a:cubicBezTo>
                <a:cubicBezTo>
                  <a:pt x="2059908" y="157905"/>
                  <a:pt x="1828836" y="221330"/>
                  <a:pt x="2002971" y="163286"/>
                </a:cubicBezTo>
                <a:cubicBezTo>
                  <a:pt x="2020524" y="157435"/>
                  <a:pt x="2039257" y="156029"/>
                  <a:pt x="2057400" y="152400"/>
                </a:cubicBezTo>
                <a:cubicBezTo>
                  <a:pt x="2068286" y="145143"/>
                  <a:pt x="2077645" y="134765"/>
                  <a:pt x="2090057" y="130628"/>
                </a:cubicBezTo>
                <a:cubicBezTo>
                  <a:pt x="2110996" y="123648"/>
                  <a:pt x="2133825" y="124531"/>
                  <a:pt x="2155371" y="119743"/>
                </a:cubicBezTo>
                <a:cubicBezTo>
                  <a:pt x="2166572" y="117254"/>
                  <a:pt x="2177142" y="112486"/>
                  <a:pt x="2188028" y="108857"/>
                </a:cubicBezTo>
                <a:cubicBezTo>
                  <a:pt x="2333171" y="112486"/>
                  <a:pt x="2478893" y="106295"/>
                  <a:pt x="2623457" y="119743"/>
                </a:cubicBezTo>
                <a:cubicBezTo>
                  <a:pt x="2638785" y="121169"/>
                  <a:pt x="2642345" y="145515"/>
                  <a:pt x="2656114" y="152400"/>
                </a:cubicBezTo>
                <a:cubicBezTo>
                  <a:pt x="2672700" y="160693"/>
                  <a:pt x="2797373" y="174162"/>
                  <a:pt x="2797628" y="174171"/>
                </a:cubicBezTo>
                <a:cubicBezTo>
                  <a:pt x="2982615" y="180442"/>
                  <a:pt x="3167743" y="181428"/>
                  <a:pt x="3352800" y="185057"/>
                </a:cubicBezTo>
                <a:cubicBezTo>
                  <a:pt x="3360057" y="195943"/>
                  <a:pt x="3365320" y="208463"/>
                  <a:pt x="3374571" y="217714"/>
                </a:cubicBezTo>
                <a:cubicBezTo>
                  <a:pt x="3383822" y="226965"/>
                  <a:pt x="3397012" y="231313"/>
                  <a:pt x="3407228" y="239486"/>
                </a:cubicBezTo>
                <a:cubicBezTo>
                  <a:pt x="3415242" y="245897"/>
                  <a:pt x="3421743" y="254000"/>
                  <a:pt x="3429000" y="261257"/>
                </a:cubicBezTo>
                <a:cubicBezTo>
                  <a:pt x="3574143" y="257628"/>
                  <a:pt x="3719390" y="256964"/>
                  <a:pt x="3864428" y="250371"/>
                </a:cubicBezTo>
                <a:cubicBezTo>
                  <a:pt x="3879374" y="249692"/>
                  <a:pt x="3893010" y="239486"/>
                  <a:pt x="3907971" y="239486"/>
                </a:cubicBezTo>
                <a:cubicBezTo>
                  <a:pt x="3998758" y="239486"/>
                  <a:pt x="4089400" y="246743"/>
                  <a:pt x="4180114" y="250371"/>
                </a:cubicBezTo>
                <a:cubicBezTo>
                  <a:pt x="4194979" y="272668"/>
                  <a:pt x="4234819" y="335046"/>
                  <a:pt x="4256314" y="359228"/>
                </a:cubicBezTo>
                <a:cubicBezTo>
                  <a:pt x="4273360" y="378405"/>
                  <a:pt x="4310743" y="413657"/>
                  <a:pt x="4310743" y="413657"/>
                </a:cubicBezTo>
                <a:cubicBezTo>
                  <a:pt x="4341576" y="506161"/>
                  <a:pt x="4298575" y="393378"/>
                  <a:pt x="4343400" y="468086"/>
                </a:cubicBezTo>
                <a:cubicBezTo>
                  <a:pt x="4349304" y="477925"/>
                  <a:pt x="4347118" y="491783"/>
                  <a:pt x="4354286" y="500743"/>
                </a:cubicBezTo>
                <a:cubicBezTo>
                  <a:pt x="4412526" y="573542"/>
                  <a:pt x="4364322" y="477699"/>
                  <a:pt x="4408714" y="544286"/>
                </a:cubicBezTo>
                <a:cubicBezTo>
                  <a:pt x="4461437" y="623370"/>
                  <a:pt x="4402340" y="559680"/>
                  <a:pt x="4452257" y="609600"/>
                </a:cubicBezTo>
                <a:cubicBezTo>
                  <a:pt x="4455886" y="620486"/>
                  <a:pt x="4458011" y="631994"/>
                  <a:pt x="4463143" y="642257"/>
                </a:cubicBezTo>
                <a:cubicBezTo>
                  <a:pt x="4489748" y="695467"/>
                  <a:pt x="4482119" y="652850"/>
                  <a:pt x="4495800" y="707571"/>
                </a:cubicBezTo>
                <a:cubicBezTo>
                  <a:pt x="4507745" y="755350"/>
                  <a:pt x="4505104" y="780607"/>
                  <a:pt x="4528457" y="827314"/>
                </a:cubicBezTo>
                <a:cubicBezTo>
                  <a:pt x="4560491" y="891383"/>
                  <a:pt x="4545096" y="855462"/>
                  <a:pt x="4572000" y="936171"/>
                </a:cubicBezTo>
                <a:lnTo>
                  <a:pt x="4582886" y="968828"/>
                </a:lnTo>
                <a:cubicBezTo>
                  <a:pt x="4586514" y="990600"/>
                  <a:pt x="4589442" y="1012500"/>
                  <a:pt x="4593771" y="1034143"/>
                </a:cubicBezTo>
                <a:cubicBezTo>
                  <a:pt x="4600605" y="1068313"/>
                  <a:pt x="4605168" y="1079219"/>
                  <a:pt x="4615543" y="1110343"/>
                </a:cubicBezTo>
                <a:cubicBezTo>
                  <a:pt x="4628506" y="1252941"/>
                  <a:pt x="4613754" y="1192064"/>
                  <a:pt x="4648200" y="1295400"/>
                </a:cubicBezTo>
                <a:cubicBezTo>
                  <a:pt x="4651829" y="1306286"/>
                  <a:pt x="4653955" y="1317794"/>
                  <a:pt x="4659086" y="1328057"/>
                </a:cubicBezTo>
                <a:lnTo>
                  <a:pt x="4702628" y="141514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48203" y="3668485"/>
            <a:ext cx="4702628" cy="1415143"/>
          </a:xfrm>
          <a:custGeom>
            <a:avLst/>
            <a:gdLst>
              <a:gd name="connsiteX0" fmla="*/ 0 w 4702628"/>
              <a:gd name="connsiteY0" fmla="*/ 76200 h 1415143"/>
              <a:gd name="connsiteX1" fmla="*/ 108857 w 4702628"/>
              <a:gd name="connsiteY1" fmla="*/ 87086 h 1415143"/>
              <a:gd name="connsiteX2" fmla="*/ 239486 w 4702628"/>
              <a:gd name="connsiteY2" fmla="*/ 119743 h 1415143"/>
              <a:gd name="connsiteX3" fmla="*/ 413657 w 4702628"/>
              <a:gd name="connsiteY3" fmla="*/ 130628 h 1415143"/>
              <a:gd name="connsiteX4" fmla="*/ 620486 w 4702628"/>
              <a:gd name="connsiteY4" fmla="*/ 119743 h 1415143"/>
              <a:gd name="connsiteX5" fmla="*/ 653143 w 4702628"/>
              <a:gd name="connsiteY5" fmla="*/ 108857 h 1415143"/>
              <a:gd name="connsiteX6" fmla="*/ 696686 w 4702628"/>
              <a:gd name="connsiteY6" fmla="*/ 97971 h 1415143"/>
              <a:gd name="connsiteX7" fmla="*/ 762000 w 4702628"/>
              <a:gd name="connsiteY7" fmla="*/ 76200 h 1415143"/>
              <a:gd name="connsiteX8" fmla="*/ 794657 w 4702628"/>
              <a:gd name="connsiteY8" fmla="*/ 65314 h 1415143"/>
              <a:gd name="connsiteX9" fmla="*/ 914400 w 4702628"/>
              <a:gd name="connsiteY9" fmla="*/ 32657 h 1415143"/>
              <a:gd name="connsiteX10" fmla="*/ 968828 w 4702628"/>
              <a:gd name="connsiteY10" fmla="*/ 21771 h 1415143"/>
              <a:gd name="connsiteX11" fmla="*/ 1045028 w 4702628"/>
              <a:gd name="connsiteY11" fmla="*/ 0 h 1415143"/>
              <a:gd name="connsiteX12" fmla="*/ 1219200 w 4702628"/>
              <a:gd name="connsiteY12" fmla="*/ 21771 h 1415143"/>
              <a:gd name="connsiteX13" fmla="*/ 1284514 w 4702628"/>
              <a:gd name="connsiteY13" fmla="*/ 87086 h 1415143"/>
              <a:gd name="connsiteX14" fmla="*/ 1338943 w 4702628"/>
              <a:gd name="connsiteY14" fmla="*/ 141514 h 1415143"/>
              <a:gd name="connsiteX15" fmla="*/ 1360714 w 4702628"/>
              <a:gd name="connsiteY15" fmla="*/ 163286 h 1415143"/>
              <a:gd name="connsiteX16" fmla="*/ 1404257 w 4702628"/>
              <a:gd name="connsiteY16" fmla="*/ 185057 h 1415143"/>
              <a:gd name="connsiteX17" fmla="*/ 1426028 w 4702628"/>
              <a:gd name="connsiteY17" fmla="*/ 217714 h 1415143"/>
              <a:gd name="connsiteX18" fmla="*/ 1447800 w 4702628"/>
              <a:gd name="connsiteY18" fmla="*/ 239486 h 1415143"/>
              <a:gd name="connsiteX19" fmla="*/ 1556657 w 4702628"/>
              <a:gd name="connsiteY19" fmla="*/ 261257 h 1415143"/>
              <a:gd name="connsiteX20" fmla="*/ 1807028 w 4702628"/>
              <a:gd name="connsiteY20" fmla="*/ 250371 h 1415143"/>
              <a:gd name="connsiteX21" fmla="*/ 1883228 w 4702628"/>
              <a:gd name="connsiteY21" fmla="*/ 206828 h 1415143"/>
              <a:gd name="connsiteX22" fmla="*/ 1926771 w 4702628"/>
              <a:gd name="connsiteY22" fmla="*/ 195943 h 1415143"/>
              <a:gd name="connsiteX23" fmla="*/ 2002971 w 4702628"/>
              <a:gd name="connsiteY23" fmla="*/ 163286 h 1415143"/>
              <a:gd name="connsiteX24" fmla="*/ 2057400 w 4702628"/>
              <a:gd name="connsiteY24" fmla="*/ 152400 h 1415143"/>
              <a:gd name="connsiteX25" fmla="*/ 2090057 w 4702628"/>
              <a:gd name="connsiteY25" fmla="*/ 130628 h 1415143"/>
              <a:gd name="connsiteX26" fmla="*/ 2155371 w 4702628"/>
              <a:gd name="connsiteY26" fmla="*/ 119743 h 1415143"/>
              <a:gd name="connsiteX27" fmla="*/ 2188028 w 4702628"/>
              <a:gd name="connsiteY27" fmla="*/ 108857 h 1415143"/>
              <a:gd name="connsiteX28" fmla="*/ 2623457 w 4702628"/>
              <a:gd name="connsiteY28" fmla="*/ 119743 h 1415143"/>
              <a:gd name="connsiteX29" fmla="*/ 2656114 w 4702628"/>
              <a:gd name="connsiteY29" fmla="*/ 152400 h 1415143"/>
              <a:gd name="connsiteX30" fmla="*/ 2797628 w 4702628"/>
              <a:gd name="connsiteY30" fmla="*/ 174171 h 1415143"/>
              <a:gd name="connsiteX31" fmla="*/ 3352800 w 4702628"/>
              <a:gd name="connsiteY31" fmla="*/ 185057 h 1415143"/>
              <a:gd name="connsiteX32" fmla="*/ 3374571 w 4702628"/>
              <a:gd name="connsiteY32" fmla="*/ 217714 h 1415143"/>
              <a:gd name="connsiteX33" fmla="*/ 3407228 w 4702628"/>
              <a:gd name="connsiteY33" fmla="*/ 239486 h 1415143"/>
              <a:gd name="connsiteX34" fmla="*/ 3429000 w 4702628"/>
              <a:gd name="connsiteY34" fmla="*/ 261257 h 1415143"/>
              <a:gd name="connsiteX35" fmla="*/ 3864428 w 4702628"/>
              <a:gd name="connsiteY35" fmla="*/ 250371 h 1415143"/>
              <a:gd name="connsiteX36" fmla="*/ 3907971 w 4702628"/>
              <a:gd name="connsiteY36" fmla="*/ 239486 h 1415143"/>
              <a:gd name="connsiteX37" fmla="*/ 4180114 w 4702628"/>
              <a:gd name="connsiteY37" fmla="*/ 250371 h 1415143"/>
              <a:gd name="connsiteX38" fmla="*/ 4256314 w 4702628"/>
              <a:gd name="connsiteY38" fmla="*/ 359228 h 1415143"/>
              <a:gd name="connsiteX39" fmla="*/ 4310743 w 4702628"/>
              <a:gd name="connsiteY39" fmla="*/ 413657 h 1415143"/>
              <a:gd name="connsiteX40" fmla="*/ 4343400 w 4702628"/>
              <a:gd name="connsiteY40" fmla="*/ 468086 h 1415143"/>
              <a:gd name="connsiteX41" fmla="*/ 4354286 w 4702628"/>
              <a:gd name="connsiteY41" fmla="*/ 500743 h 1415143"/>
              <a:gd name="connsiteX42" fmla="*/ 4408714 w 4702628"/>
              <a:gd name="connsiteY42" fmla="*/ 544286 h 1415143"/>
              <a:gd name="connsiteX43" fmla="*/ 4452257 w 4702628"/>
              <a:gd name="connsiteY43" fmla="*/ 609600 h 1415143"/>
              <a:gd name="connsiteX44" fmla="*/ 4463143 w 4702628"/>
              <a:gd name="connsiteY44" fmla="*/ 642257 h 1415143"/>
              <a:gd name="connsiteX45" fmla="*/ 4495800 w 4702628"/>
              <a:gd name="connsiteY45" fmla="*/ 707571 h 1415143"/>
              <a:gd name="connsiteX46" fmla="*/ 4528457 w 4702628"/>
              <a:gd name="connsiteY46" fmla="*/ 827314 h 1415143"/>
              <a:gd name="connsiteX47" fmla="*/ 4572000 w 4702628"/>
              <a:gd name="connsiteY47" fmla="*/ 936171 h 1415143"/>
              <a:gd name="connsiteX48" fmla="*/ 4582886 w 4702628"/>
              <a:gd name="connsiteY48" fmla="*/ 968828 h 1415143"/>
              <a:gd name="connsiteX49" fmla="*/ 4593771 w 4702628"/>
              <a:gd name="connsiteY49" fmla="*/ 1034143 h 1415143"/>
              <a:gd name="connsiteX50" fmla="*/ 4615543 w 4702628"/>
              <a:gd name="connsiteY50" fmla="*/ 1110343 h 1415143"/>
              <a:gd name="connsiteX51" fmla="*/ 4648200 w 4702628"/>
              <a:gd name="connsiteY51" fmla="*/ 1295400 h 1415143"/>
              <a:gd name="connsiteX52" fmla="*/ 4659086 w 4702628"/>
              <a:gd name="connsiteY52" fmla="*/ 1328057 h 1415143"/>
              <a:gd name="connsiteX53" fmla="*/ 4702628 w 4702628"/>
              <a:gd name="connsiteY53" fmla="*/ 1415143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702628" h="1415143">
                <a:moveTo>
                  <a:pt x="0" y="76200"/>
                </a:moveTo>
                <a:cubicBezTo>
                  <a:pt x="36286" y="79829"/>
                  <a:pt x="72979" y="80563"/>
                  <a:pt x="108857" y="87086"/>
                </a:cubicBezTo>
                <a:cubicBezTo>
                  <a:pt x="153016" y="95115"/>
                  <a:pt x="194690" y="116943"/>
                  <a:pt x="239486" y="119743"/>
                </a:cubicBezTo>
                <a:lnTo>
                  <a:pt x="413657" y="130628"/>
                </a:lnTo>
                <a:cubicBezTo>
                  <a:pt x="482600" y="127000"/>
                  <a:pt x="551731" y="125993"/>
                  <a:pt x="620486" y="119743"/>
                </a:cubicBezTo>
                <a:cubicBezTo>
                  <a:pt x="631913" y="118704"/>
                  <a:pt x="642110" y="112009"/>
                  <a:pt x="653143" y="108857"/>
                </a:cubicBezTo>
                <a:cubicBezTo>
                  <a:pt x="667528" y="104747"/>
                  <a:pt x="682356" y="102270"/>
                  <a:pt x="696686" y="97971"/>
                </a:cubicBezTo>
                <a:cubicBezTo>
                  <a:pt x="718667" y="91377"/>
                  <a:pt x="740229" y="83457"/>
                  <a:pt x="762000" y="76200"/>
                </a:cubicBezTo>
                <a:cubicBezTo>
                  <a:pt x="772886" y="72571"/>
                  <a:pt x="783624" y="68466"/>
                  <a:pt x="794657" y="65314"/>
                </a:cubicBezTo>
                <a:cubicBezTo>
                  <a:pt x="831801" y="54702"/>
                  <a:pt x="875496" y="41303"/>
                  <a:pt x="914400" y="32657"/>
                </a:cubicBezTo>
                <a:cubicBezTo>
                  <a:pt x="932461" y="28643"/>
                  <a:pt x="950767" y="25785"/>
                  <a:pt x="968828" y="21771"/>
                </a:cubicBezTo>
                <a:cubicBezTo>
                  <a:pt x="1009843" y="12657"/>
                  <a:pt x="1008655" y="12125"/>
                  <a:pt x="1045028" y="0"/>
                </a:cubicBezTo>
                <a:cubicBezTo>
                  <a:pt x="1072020" y="2076"/>
                  <a:pt x="1172210" y="-1724"/>
                  <a:pt x="1219200" y="21771"/>
                </a:cubicBezTo>
                <a:cubicBezTo>
                  <a:pt x="1263955" y="44148"/>
                  <a:pt x="1248165" y="46193"/>
                  <a:pt x="1284514" y="87086"/>
                </a:cubicBezTo>
                <a:cubicBezTo>
                  <a:pt x="1301560" y="106263"/>
                  <a:pt x="1320800" y="123371"/>
                  <a:pt x="1338943" y="141514"/>
                </a:cubicBezTo>
                <a:cubicBezTo>
                  <a:pt x="1346200" y="148771"/>
                  <a:pt x="1351534" y="158696"/>
                  <a:pt x="1360714" y="163286"/>
                </a:cubicBezTo>
                <a:lnTo>
                  <a:pt x="1404257" y="185057"/>
                </a:lnTo>
                <a:cubicBezTo>
                  <a:pt x="1411514" y="195943"/>
                  <a:pt x="1417855" y="207498"/>
                  <a:pt x="1426028" y="217714"/>
                </a:cubicBezTo>
                <a:cubicBezTo>
                  <a:pt x="1432439" y="225728"/>
                  <a:pt x="1438999" y="234206"/>
                  <a:pt x="1447800" y="239486"/>
                </a:cubicBezTo>
                <a:cubicBezTo>
                  <a:pt x="1471547" y="253734"/>
                  <a:pt x="1543451" y="259370"/>
                  <a:pt x="1556657" y="261257"/>
                </a:cubicBezTo>
                <a:cubicBezTo>
                  <a:pt x="1640114" y="257628"/>
                  <a:pt x="1723720" y="256542"/>
                  <a:pt x="1807028" y="250371"/>
                </a:cubicBezTo>
                <a:cubicBezTo>
                  <a:pt x="1881032" y="244889"/>
                  <a:pt x="1824017" y="240663"/>
                  <a:pt x="1883228" y="206828"/>
                </a:cubicBezTo>
                <a:cubicBezTo>
                  <a:pt x="1896218" y="199405"/>
                  <a:pt x="1912386" y="200053"/>
                  <a:pt x="1926771" y="195943"/>
                </a:cubicBezTo>
                <a:cubicBezTo>
                  <a:pt x="2059908" y="157905"/>
                  <a:pt x="1828836" y="221330"/>
                  <a:pt x="2002971" y="163286"/>
                </a:cubicBezTo>
                <a:cubicBezTo>
                  <a:pt x="2020524" y="157435"/>
                  <a:pt x="2039257" y="156029"/>
                  <a:pt x="2057400" y="152400"/>
                </a:cubicBezTo>
                <a:cubicBezTo>
                  <a:pt x="2068286" y="145143"/>
                  <a:pt x="2077645" y="134765"/>
                  <a:pt x="2090057" y="130628"/>
                </a:cubicBezTo>
                <a:cubicBezTo>
                  <a:pt x="2110996" y="123648"/>
                  <a:pt x="2133825" y="124531"/>
                  <a:pt x="2155371" y="119743"/>
                </a:cubicBezTo>
                <a:cubicBezTo>
                  <a:pt x="2166572" y="117254"/>
                  <a:pt x="2177142" y="112486"/>
                  <a:pt x="2188028" y="108857"/>
                </a:cubicBezTo>
                <a:cubicBezTo>
                  <a:pt x="2333171" y="112486"/>
                  <a:pt x="2478893" y="106295"/>
                  <a:pt x="2623457" y="119743"/>
                </a:cubicBezTo>
                <a:cubicBezTo>
                  <a:pt x="2638785" y="121169"/>
                  <a:pt x="2642345" y="145515"/>
                  <a:pt x="2656114" y="152400"/>
                </a:cubicBezTo>
                <a:cubicBezTo>
                  <a:pt x="2672700" y="160693"/>
                  <a:pt x="2797373" y="174162"/>
                  <a:pt x="2797628" y="174171"/>
                </a:cubicBezTo>
                <a:cubicBezTo>
                  <a:pt x="2982615" y="180442"/>
                  <a:pt x="3167743" y="181428"/>
                  <a:pt x="3352800" y="185057"/>
                </a:cubicBezTo>
                <a:cubicBezTo>
                  <a:pt x="3360057" y="195943"/>
                  <a:pt x="3365320" y="208463"/>
                  <a:pt x="3374571" y="217714"/>
                </a:cubicBezTo>
                <a:cubicBezTo>
                  <a:pt x="3383822" y="226965"/>
                  <a:pt x="3397012" y="231313"/>
                  <a:pt x="3407228" y="239486"/>
                </a:cubicBezTo>
                <a:cubicBezTo>
                  <a:pt x="3415242" y="245897"/>
                  <a:pt x="3421743" y="254000"/>
                  <a:pt x="3429000" y="261257"/>
                </a:cubicBezTo>
                <a:cubicBezTo>
                  <a:pt x="3574143" y="257628"/>
                  <a:pt x="3719390" y="256964"/>
                  <a:pt x="3864428" y="250371"/>
                </a:cubicBezTo>
                <a:cubicBezTo>
                  <a:pt x="3879374" y="249692"/>
                  <a:pt x="3893010" y="239486"/>
                  <a:pt x="3907971" y="239486"/>
                </a:cubicBezTo>
                <a:cubicBezTo>
                  <a:pt x="3998758" y="239486"/>
                  <a:pt x="4089400" y="246743"/>
                  <a:pt x="4180114" y="250371"/>
                </a:cubicBezTo>
                <a:cubicBezTo>
                  <a:pt x="4194979" y="272668"/>
                  <a:pt x="4234819" y="335046"/>
                  <a:pt x="4256314" y="359228"/>
                </a:cubicBezTo>
                <a:cubicBezTo>
                  <a:pt x="4273360" y="378405"/>
                  <a:pt x="4310743" y="413657"/>
                  <a:pt x="4310743" y="413657"/>
                </a:cubicBezTo>
                <a:cubicBezTo>
                  <a:pt x="4341576" y="506161"/>
                  <a:pt x="4298575" y="393378"/>
                  <a:pt x="4343400" y="468086"/>
                </a:cubicBezTo>
                <a:cubicBezTo>
                  <a:pt x="4349304" y="477925"/>
                  <a:pt x="4347118" y="491783"/>
                  <a:pt x="4354286" y="500743"/>
                </a:cubicBezTo>
                <a:cubicBezTo>
                  <a:pt x="4412526" y="573542"/>
                  <a:pt x="4364322" y="477699"/>
                  <a:pt x="4408714" y="544286"/>
                </a:cubicBezTo>
                <a:cubicBezTo>
                  <a:pt x="4461437" y="623370"/>
                  <a:pt x="4402340" y="559680"/>
                  <a:pt x="4452257" y="609600"/>
                </a:cubicBezTo>
                <a:cubicBezTo>
                  <a:pt x="4455886" y="620486"/>
                  <a:pt x="4458011" y="631994"/>
                  <a:pt x="4463143" y="642257"/>
                </a:cubicBezTo>
                <a:cubicBezTo>
                  <a:pt x="4489748" y="695467"/>
                  <a:pt x="4482119" y="652850"/>
                  <a:pt x="4495800" y="707571"/>
                </a:cubicBezTo>
                <a:cubicBezTo>
                  <a:pt x="4507745" y="755350"/>
                  <a:pt x="4505104" y="780607"/>
                  <a:pt x="4528457" y="827314"/>
                </a:cubicBezTo>
                <a:cubicBezTo>
                  <a:pt x="4560491" y="891383"/>
                  <a:pt x="4545096" y="855462"/>
                  <a:pt x="4572000" y="936171"/>
                </a:cubicBezTo>
                <a:lnTo>
                  <a:pt x="4582886" y="968828"/>
                </a:lnTo>
                <a:cubicBezTo>
                  <a:pt x="4586514" y="990600"/>
                  <a:pt x="4589442" y="1012500"/>
                  <a:pt x="4593771" y="1034143"/>
                </a:cubicBezTo>
                <a:cubicBezTo>
                  <a:pt x="4600605" y="1068313"/>
                  <a:pt x="4605168" y="1079219"/>
                  <a:pt x="4615543" y="1110343"/>
                </a:cubicBezTo>
                <a:cubicBezTo>
                  <a:pt x="4628506" y="1252941"/>
                  <a:pt x="4613754" y="1192064"/>
                  <a:pt x="4648200" y="1295400"/>
                </a:cubicBezTo>
                <a:cubicBezTo>
                  <a:pt x="4651829" y="1306286"/>
                  <a:pt x="4653955" y="1317794"/>
                  <a:pt x="4659086" y="1328057"/>
                </a:cubicBezTo>
                <a:lnTo>
                  <a:pt x="4702628" y="141514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69205"/>
            <a:ext cx="6934200" cy="679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November 26, 1960  UT</a:t>
            </a:r>
          </a:p>
          <a:p>
            <a:r>
              <a:rPr lang="en-US" sz="3200" b="1" dirty="0" smtClean="0"/>
              <a:t>Observed by Leo Deming and son</a:t>
            </a:r>
          </a:p>
          <a:p>
            <a:r>
              <a:rPr lang="en-US" sz="3200" b="1" dirty="0" smtClean="0"/>
              <a:t>From Terre Haute, Indiana</a:t>
            </a:r>
          </a:p>
          <a:p>
            <a:r>
              <a:rPr lang="en-US" sz="3200" b="1" dirty="0" smtClean="0"/>
              <a:t>Timed occultation of ZC 3333,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/>
              <a:t> = +6.8</a:t>
            </a:r>
          </a:p>
          <a:p>
            <a:r>
              <a:rPr lang="en-US" sz="3200" b="1" dirty="0" smtClean="0"/>
              <a:t>Leo Deming :  8″ reflector   98x</a:t>
            </a:r>
          </a:p>
          <a:p>
            <a:r>
              <a:rPr lang="en-US" sz="3200" b="1" dirty="0" smtClean="0"/>
              <a:t>               son :  5″ refractor   20x 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Observed  </a:t>
            </a:r>
            <a:r>
              <a:rPr lang="en-US" sz="3200" b="1" dirty="0"/>
              <a:t>D  </a:t>
            </a:r>
            <a:r>
              <a:rPr lang="en-US" sz="3200" b="1" dirty="0" smtClean="0"/>
              <a:t>    </a:t>
            </a:r>
            <a:r>
              <a:rPr lang="en-US" sz="3200" b="1" dirty="0"/>
              <a:t>R   </a:t>
            </a:r>
            <a:r>
              <a:rPr lang="en-US" sz="3200" b="1" dirty="0" smtClean="0"/>
              <a:t>   </a:t>
            </a:r>
            <a:r>
              <a:rPr lang="en-US" sz="3200" b="1" dirty="0"/>
              <a:t>D   in 0.3 sec</a:t>
            </a:r>
          </a:p>
          <a:p>
            <a:r>
              <a:rPr lang="en-US" sz="3200" b="1" dirty="0" smtClean="0">
                <a:sym typeface="Wingdings"/>
              </a:rPr>
              <a:t> </a:t>
            </a:r>
            <a:r>
              <a:rPr lang="en-US" sz="3200" b="1" dirty="0"/>
              <a:t>D = 1:07:32 UT</a:t>
            </a:r>
          </a:p>
          <a:p>
            <a:endParaRPr lang="en-US" sz="3200" b="1" dirty="0" smtClean="0"/>
          </a:p>
          <a:p>
            <a:endParaRPr lang="en-US" sz="3200" b="1" dirty="0">
              <a:sym typeface="Wingdings"/>
            </a:endParaRP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1088570" y="2692857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0342" y="3679386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99458" y="5612676"/>
            <a:ext cx="152400" cy="1676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26970" y="5682342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99856" y="5682344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88572" y="219891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90695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Let’s Investigate</a:t>
            </a:r>
            <a:r>
              <a:rPr lang="en-US" sz="4400" b="1" dirty="0" smtClean="0">
                <a:solidFill>
                  <a:srgbClr val="FFFF00"/>
                </a:solidFill>
              </a:rPr>
              <a:t>: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2514600" cy="226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06680"/>
            <a:ext cx="8839200" cy="707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1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4" y="762000"/>
            <a:ext cx="902819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5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"/>
            <a:ext cx="1054946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96343" y="3113314"/>
            <a:ext cx="1676400" cy="116477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62325" y="5686424"/>
            <a:ext cx="304800" cy="8640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65752" y="591230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Az = 197°, Alt = 40</a:t>
            </a:r>
            <a:r>
              <a:rPr lang="en-US" sz="2800" b="1" dirty="0"/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24109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222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83</cp:revision>
  <dcterms:created xsi:type="dcterms:W3CDTF">2006-08-16T00:00:00Z</dcterms:created>
  <dcterms:modified xsi:type="dcterms:W3CDTF">2016-07-26T19:30:35Z</dcterms:modified>
</cp:coreProperties>
</file>